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72" r:id="rId6"/>
    <p:sldId id="259" r:id="rId7"/>
    <p:sldId id="265" r:id="rId8"/>
    <p:sldId id="261" r:id="rId9"/>
    <p:sldId id="263" r:id="rId10"/>
    <p:sldId id="266" r:id="rId11"/>
    <p:sldId id="271" r:id="rId12"/>
    <p:sldId id="264" r:id="rId13"/>
    <p:sldId id="267" r:id="rId14"/>
    <p:sldId id="268" r:id="rId15"/>
    <p:sldId id="270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DE4F88-1654-4CB3-8E20-D6B5DA3609E3}">
          <p14:sldIdLst>
            <p14:sldId id="256"/>
            <p14:sldId id="257"/>
            <p14:sldId id="258"/>
            <p14:sldId id="260"/>
            <p14:sldId id="272"/>
            <p14:sldId id="259"/>
            <p14:sldId id="265"/>
            <p14:sldId id="261"/>
            <p14:sldId id="263"/>
            <p14:sldId id="266"/>
            <p14:sldId id="271"/>
            <p14:sldId id="264"/>
            <p14:sldId id="267"/>
            <p14:sldId id="268"/>
            <p14:sldId id="270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ython.org/dev/peps/pep-0008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ython.org/dev/peps/pep-0008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image" Target="../media/image17.jpg"/><Relationship Id="rId5" Type="http://schemas.openxmlformats.org/officeDocument/2006/relationships/hyperlink" Target="https://commons.wikimedia.org/wiki/Category:Medical_monitors" TargetMode="External"/><Relationship Id="rId4" Type="http://schemas.openxmlformats.org/officeDocument/2006/relationships/image" Target="../media/image20.jp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95E12-6B18-4BED-9E77-813EF53AC07B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63684858-3327-4A53-AD14-256A08767BBD}">
      <dgm:prSet phldrT="[Text]"/>
      <dgm:spPr/>
      <dgm:t>
        <a:bodyPr/>
        <a:lstStyle/>
        <a:p>
          <a:r>
            <a:rPr lang="en-US" dirty="0"/>
            <a:t>Calibration</a:t>
          </a:r>
          <a:endParaRPr lang="en-IL" dirty="0"/>
        </a:p>
      </dgm:t>
    </dgm:pt>
    <dgm:pt modelId="{6B23CCE7-359F-45FD-BCA5-FFD8B3420184}" type="parTrans" cxnId="{660D47E3-F5B2-4F24-BCFD-7330DC25D276}">
      <dgm:prSet/>
      <dgm:spPr/>
      <dgm:t>
        <a:bodyPr/>
        <a:lstStyle/>
        <a:p>
          <a:endParaRPr lang="en-IL"/>
        </a:p>
      </dgm:t>
    </dgm:pt>
    <dgm:pt modelId="{CDB17C4E-907A-4FBE-A97B-AC9B43D77C83}" type="sibTrans" cxnId="{660D47E3-F5B2-4F24-BCFD-7330DC25D276}">
      <dgm:prSet/>
      <dgm:spPr/>
      <dgm:t>
        <a:bodyPr/>
        <a:lstStyle/>
        <a:p>
          <a:endParaRPr lang="en-IL"/>
        </a:p>
      </dgm:t>
    </dgm:pt>
    <dgm:pt modelId="{A15F30D7-85CA-46A8-BF3F-E7030849777B}">
      <dgm:prSet phldrT="[Text]"/>
      <dgm:spPr/>
      <dgm:t>
        <a:bodyPr/>
        <a:lstStyle/>
        <a:p>
          <a:r>
            <a:rPr lang="en-US" dirty="0"/>
            <a:t>Training</a:t>
          </a:r>
          <a:endParaRPr lang="en-IL" dirty="0"/>
        </a:p>
      </dgm:t>
    </dgm:pt>
    <dgm:pt modelId="{BE9E4941-6B68-45E8-9F5C-40F074ECCB4F}" type="parTrans" cxnId="{022871DC-5650-4FF5-90C0-1921BD0AF8E5}">
      <dgm:prSet/>
      <dgm:spPr/>
      <dgm:t>
        <a:bodyPr/>
        <a:lstStyle/>
        <a:p>
          <a:endParaRPr lang="en-IL"/>
        </a:p>
      </dgm:t>
    </dgm:pt>
    <dgm:pt modelId="{4189CB19-7932-48B0-8ED8-F2A3A6C075FA}" type="sibTrans" cxnId="{022871DC-5650-4FF5-90C0-1921BD0AF8E5}">
      <dgm:prSet/>
      <dgm:spPr/>
      <dgm:t>
        <a:bodyPr/>
        <a:lstStyle/>
        <a:p>
          <a:endParaRPr lang="en-IL"/>
        </a:p>
      </dgm:t>
    </dgm:pt>
    <dgm:pt modelId="{331E8EEE-F145-41D5-AEF5-2D23B2ED4F10}">
      <dgm:prSet phldrT="[Text]"/>
      <dgm:spPr/>
      <dgm:t>
        <a:bodyPr/>
        <a:lstStyle/>
        <a:p>
          <a:r>
            <a:rPr lang="en-US" dirty="0"/>
            <a:t>Reading</a:t>
          </a:r>
          <a:endParaRPr lang="en-IL" dirty="0"/>
        </a:p>
      </dgm:t>
    </dgm:pt>
    <dgm:pt modelId="{506CB023-BD50-4CD5-8235-896C708ACD1F}" type="parTrans" cxnId="{A6076453-CD17-47AC-82D4-4CE0891ABBBB}">
      <dgm:prSet/>
      <dgm:spPr/>
      <dgm:t>
        <a:bodyPr/>
        <a:lstStyle/>
        <a:p>
          <a:endParaRPr lang="en-IL"/>
        </a:p>
      </dgm:t>
    </dgm:pt>
    <dgm:pt modelId="{705D0A9C-E808-49A8-87AB-4231EF5FF1D2}" type="sibTrans" cxnId="{A6076453-CD17-47AC-82D4-4CE0891ABBBB}">
      <dgm:prSet/>
      <dgm:spPr/>
      <dgm:t>
        <a:bodyPr/>
        <a:lstStyle/>
        <a:p>
          <a:endParaRPr lang="en-IL"/>
        </a:p>
      </dgm:t>
    </dgm:pt>
    <dgm:pt modelId="{D86E2566-03C4-4589-8F9E-855F6D20FFBF}" type="pres">
      <dgm:prSet presAssocID="{78595E12-6B18-4BED-9E77-813EF53AC07B}" presName="Name0" presStyleCnt="0">
        <dgm:presLayoutVars>
          <dgm:dir/>
          <dgm:resizeHandles val="exact"/>
        </dgm:presLayoutVars>
      </dgm:prSet>
      <dgm:spPr/>
    </dgm:pt>
    <dgm:pt modelId="{335DAB8F-3CD8-46F4-BDC6-F9FFF8C06812}" type="pres">
      <dgm:prSet presAssocID="{63684858-3327-4A53-AD14-256A08767BBD}" presName="node" presStyleLbl="node1" presStyleIdx="0" presStyleCnt="3">
        <dgm:presLayoutVars>
          <dgm:bulletEnabled val="1"/>
        </dgm:presLayoutVars>
      </dgm:prSet>
      <dgm:spPr/>
    </dgm:pt>
    <dgm:pt modelId="{FD73EB0B-2C3D-4263-B89A-CDCFF2977F13}" type="pres">
      <dgm:prSet presAssocID="{CDB17C4E-907A-4FBE-A97B-AC9B43D77C83}" presName="sibTrans" presStyleLbl="sibTrans2D1" presStyleIdx="0" presStyleCnt="2"/>
      <dgm:spPr/>
    </dgm:pt>
    <dgm:pt modelId="{B2D6E1FA-6F4B-453F-9C50-C2413936973C}" type="pres">
      <dgm:prSet presAssocID="{CDB17C4E-907A-4FBE-A97B-AC9B43D77C83}" presName="connectorText" presStyleLbl="sibTrans2D1" presStyleIdx="0" presStyleCnt="2"/>
      <dgm:spPr/>
    </dgm:pt>
    <dgm:pt modelId="{1B57BEE6-037C-412A-A5B9-79CD3C4AD553}" type="pres">
      <dgm:prSet presAssocID="{A15F30D7-85CA-46A8-BF3F-E7030849777B}" presName="node" presStyleLbl="node1" presStyleIdx="1" presStyleCnt="3" custLinFactNeighborX="-12158" custLinFactNeighborY="-90057">
        <dgm:presLayoutVars>
          <dgm:bulletEnabled val="1"/>
        </dgm:presLayoutVars>
      </dgm:prSet>
      <dgm:spPr/>
    </dgm:pt>
    <dgm:pt modelId="{A1DDDFAB-BAA3-4C17-92BB-166D4FD43694}" type="pres">
      <dgm:prSet presAssocID="{4189CB19-7932-48B0-8ED8-F2A3A6C075FA}" presName="sibTrans" presStyleLbl="sibTrans2D1" presStyleIdx="1" presStyleCnt="2"/>
      <dgm:spPr/>
    </dgm:pt>
    <dgm:pt modelId="{37AFE46C-B69B-482B-80A6-BC5AB20B9764}" type="pres">
      <dgm:prSet presAssocID="{4189CB19-7932-48B0-8ED8-F2A3A6C075FA}" presName="connectorText" presStyleLbl="sibTrans2D1" presStyleIdx="1" presStyleCnt="2"/>
      <dgm:spPr/>
    </dgm:pt>
    <dgm:pt modelId="{9A715F31-6933-4000-9FE5-C7612DCE00B7}" type="pres">
      <dgm:prSet presAssocID="{331E8EEE-F145-41D5-AEF5-2D23B2ED4F10}" presName="node" presStyleLbl="node1" presStyleIdx="2" presStyleCnt="3">
        <dgm:presLayoutVars>
          <dgm:bulletEnabled val="1"/>
        </dgm:presLayoutVars>
      </dgm:prSet>
      <dgm:spPr/>
    </dgm:pt>
  </dgm:ptLst>
  <dgm:cxnLst>
    <dgm:cxn modelId="{BD1B9523-3C7D-4187-836E-1C5103B015A7}" type="presOf" srcId="{78595E12-6B18-4BED-9E77-813EF53AC07B}" destId="{D86E2566-03C4-4589-8F9E-855F6D20FFBF}" srcOrd="0" destOrd="0" presId="urn:microsoft.com/office/officeart/2005/8/layout/process1"/>
    <dgm:cxn modelId="{18C7852B-68B2-47AF-AA39-C3F8109C58AC}" type="presOf" srcId="{CDB17C4E-907A-4FBE-A97B-AC9B43D77C83}" destId="{FD73EB0B-2C3D-4263-B89A-CDCFF2977F13}" srcOrd="0" destOrd="0" presId="urn:microsoft.com/office/officeart/2005/8/layout/process1"/>
    <dgm:cxn modelId="{B807E961-CE60-4DBA-989C-6888931E7356}" type="presOf" srcId="{4189CB19-7932-48B0-8ED8-F2A3A6C075FA}" destId="{37AFE46C-B69B-482B-80A6-BC5AB20B9764}" srcOrd="1" destOrd="0" presId="urn:microsoft.com/office/officeart/2005/8/layout/process1"/>
    <dgm:cxn modelId="{87CCA46E-25E0-46D1-B32B-245493917B26}" type="presOf" srcId="{A15F30D7-85CA-46A8-BF3F-E7030849777B}" destId="{1B57BEE6-037C-412A-A5B9-79CD3C4AD553}" srcOrd="0" destOrd="0" presId="urn:microsoft.com/office/officeart/2005/8/layout/process1"/>
    <dgm:cxn modelId="{A6076453-CD17-47AC-82D4-4CE0891ABBBB}" srcId="{78595E12-6B18-4BED-9E77-813EF53AC07B}" destId="{331E8EEE-F145-41D5-AEF5-2D23B2ED4F10}" srcOrd="2" destOrd="0" parTransId="{506CB023-BD50-4CD5-8235-896C708ACD1F}" sibTransId="{705D0A9C-E808-49A8-87AB-4231EF5FF1D2}"/>
    <dgm:cxn modelId="{DC27C482-D610-482F-9CC7-7EC74929CA4B}" type="presOf" srcId="{4189CB19-7932-48B0-8ED8-F2A3A6C075FA}" destId="{A1DDDFAB-BAA3-4C17-92BB-166D4FD43694}" srcOrd="0" destOrd="0" presId="urn:microsoft.com/office/officeart/2005/8/layout/process1"/>
    <dgm:cxn modelId="{12AB1ACF-179B-43A5-BB31-245B77CEBDAE}" type="presOf" srcId="{63684858-3327-4A53-AD14-256A08767BBD}" destId="{335DAB8F-3CD8-46F4-BDC6-F9FFF8C06812}" srcOrd="0" destOrd="0" presId="urn:microsoft.com/office/officeart/2005/8/layout/process1"/>
    <dgm:cxn modelId="{CE63BDD4-444A-4B03-B891-8D0DDD043BE3}" type="presOf" srcId="{331E8EEE-F145-41D5-AEF5-2D23B2ED4F10}" destId="{9A715F31-6933-4000-9FE5-C7612DCE00B7}" srcOrd="0" destOrd="0" presId="urn:microsoft.com/office/officeart/2005/8/layout/process1"/>
    <dgm:cxn modelId="{022871DC-5650-4FF5-90C0-1921BD0AF8E5}" srcId="{78595E12-6B18-4BED-9E77-813EF53AC07B}" destId="{A15F30D7-85CA-46A8-BF3F-E7030849777B}" srcOrd="1" destOrd="0" parTransId="{BE9E4941-6B68-45E8-9F5C-40F074ECCB4F}" sibTransId="{4189CB19-7932-48B0-8ED8-F2A3A6C075FA}"/>
    <dgm:cxn modelId="{660D47E3-F5B2-4F24-BCFD-7330DC25D276}" srcId="{78595E12-6B18-4BED-9E77-813EF53AC07B}" destId="{63684858-3327-4A53-AD14-256A08767BBD}" srcOrd="0" destOrd="0" parTransId="{6B23CCE7-359F-45FD-BCA5-FFD8B3420184}" sibTransId="{CDB17C4E-907A-4FBE-A97B-AC9B43D77C83}"/>
    <dgm:cxn modelId="{E51871EF-F820-4147-8A04-04F31908330B}" type="presOf" srcId="{CDB17C4E-907A-4FBE-A97B-AC9B43D77C83}" destId="{B2D6E1FA-6F4B-453F-9C50-C2413936973C}" srcOrd="1" destOrd="0" presId="urn:microsoft.com/office/officeart/2005/8/layout/process1"/>
    <dgm:cxn modelId="{7105A7EC-C5B1-4F4D-AFFF-692FBCB741F6}" type="presParOf" srcId="{D86E2566-03C4-4589-8F9E-855F6D20FFBF}" destId="{335DAB8F-3CD8-46F4-BDC6-F9FFF8C06812}" srcOrd="0" destOrd="0" presId="urn:microsoft.com/office/officeart/2005/8/layout/process1"/>
    <dgm:cxn modelId="{0FF253DE-D730-4CEA-B251-F6EA13C6DD29}" type="presParOf" srcId="{D86E2566-03C4-4589-8F9E-855F6D20FFBF}" destId="{FD73EB0B-2C3D-4263-B89A-CDCFF2977F13}" srcOrd="1" destOrd="0" presId="urn:microsoft.com/office/officeart/2005/8/layout/process1"/>
    <dgm:cxn modelId="{7F3B1E08-E420-4F56-9AD8-C1023EDA5AB4}" type="presParOf" srcId="{FD73EB0B-2C3D-4263-B89A-CDCFF2977F13}" destId="{B2D6E1FA-6F4B-453F-9C50-C2413936973C}" srcOrd="0" destOrd="0" presId="urn:microsoft.com/office/officeart/2005/8/layout/process1"/>
    <dgm:cxn modelId="{E95C38C0-EE59-4EC2-B90F-811CFAA92437}" type="presParOf" srcId="{D86E2566-03C4-4589-8F9E-855F6D20FFBF}" destId="{1B57BEE6-037C-412A-A5B9-79CD3C4AD553}" srcOrd="2" destOrd="0" presId="urn:microsoft.com/office/officeart/2005/8/layout/process1"/>
    <dgm:cxn modelId="{E0C114AF-3408-42BA-924D-F3F558B03915}" type="presParOf" srcId="{D86E2566-03C4-4589-8F9E-855F6D20FFBF}" destId="{A1DDDFAB-BAA3-4C17-92BB-166D4FD43694}" srcOrd="3" destOrd="0" presId="urn:microsoft.com/office/officeart/2005/8/layout/process1"/>
    <dgm:cxn modelId="{6096F768-1797-484A-BEF2-386694D28817}" type="presParOf" srcId="{A1DDDFAB-BAA3-4C17-92BB-166D4FD43694}" destId="{37AFE46C-B69B-482B-80A6-BC5AB20B9764}" srcOrd="0" destOrd="0" presId="urn:microsoft.com/office/officeart/2005/8/layout/process1"/>
    <dgm:cxn modelId="{9462A43A-7C52-4321-8C2C-11DF16569F90}" type="presParOf" srcId="{D86E2566-03C4-4589-8F9E-855F6D20FFBF}" destId="{9A715F31-6933-4000-9FE5-C7612DCE00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process4" loCatId="process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3E796700-9871-4570-A70E-7E282CB6DCD7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A9988C92-FC6B-4607-BED8-4B55CB5F416A}" type="parTrans" cxnId="{017F2EA2-CC2A-429A-9114-E36C0EFE910B}">
      <dgm:prSet/>
      <dgm:spPr/>
      <dgm:t>
        <a:bodyPr/>
        <a:lstStyle/>
        <a:p>
          <a:endParaRPr lang="en-IL"/>
        </a:p>
      </dgm:t>
    </dgm:pt>
    <dgm:pt modelId="{2087BF69-2EF2-4B9C-A9ED-7BD356FAF987}" type="sibTrans" cxnId="{017F2EA2-CC2A-429A-9114-E36C0EFE910B}">
      <dgm:prSet/>
      <dgm:spPr/>
      <dgm:t>
        <a:bodyPr/>
        <a:lstStyle/>
        <a:p>
          <a:endParaRPr lang="en-IL"/>
        </a:p>
      </dgm:t>
    </dgm:pt>
    <dgm:pt modelId="{F4385C70-E45E-4F12-803E-E99B32E82BCE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EC95B35-8760-4360-AB28-1A75076B4DD1}" type="parTrans" cxnId="{BDF86DD3-A8AC-4B30-AA5C-132287EC1078}">
      <dgm:prSet/>
      <dgm:spPr/>
      <dgm:t>
        <a:bodyPr/>
        <a:lstStyle/>
        <a:p>
          <a:endParaRPr lang="en-IL"/>
        </a:p>
      </dgm:t>
    </dgm:pt>
    <dgm:pt modelId="{2557AD9D-E12C-4D71-8D0A-3244FB6BDDB8}" type="sibTrans" cxnId="{BDF86DD3-A8AC-4B30-AA5C-132287EC1078}">
      <dgm:prSet/>
      <dgm:spPr/>
      <dgm:t>
        <a:bodyPr/>
        <a:lstStyle/>
        <a:p>
          <a:endParaRPr lang="en-IL"/>
        </a:p>
      </dgm:t>
    </dgm:pt>
    <dgm:pt modelId="{671107D9-2FA0-476B-ACB7-BCCD0DE297C9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CACCC5-73B6-49FB-81EA-6AF90E1B8D8C}" type="parTrans" cxnId="{66425D3E-FB7B-40E7-9588-15690D99C4F6}">
      <dgm:prSet/>
      <dgm:spPr/>
      <dgm:t>
        <a:bodyPr/>
        <a:lstStyle/>
        <a:p>
          <a:endParaRPr lang="en-IL"/>
        </a:p>
      </dgm:t>
    </dgm:pt>
    <dgm:pt modelId="{F1B785F8-B7F7-42B5-B2D0-63CDF419A90D}" type="sibTrans" cxnId="{66425D3E-FB7B-40E7-9588-15690D99C4F6}">
      <dgm:prSet/>
      <dgm:spPr/>
      <dgm:t>
        <a:bodyPr/>
        <a:lstStyle/>
        <a:p>
          <a:endParaRPr lang="en-IL"/>
        </a:p>
      </dgm:t>
    </dgm:pt>
    <dgm:pt modelId="{57A8BCC4-337D-40A3-8D65-2C1AF40A8E4C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6B6E604-BB2D-4E53-9B49-537F5320EF53}" type="parTrans" cxnId="{82CFADF1-B7C1-430C-8B70-A5B94DDF82F7}">
      <dgm:prSet/>
      <dgm:spPr/>
      <dgm:t>
        <a:bodyPr/>
        <a:lstStyle/>
        <a:p>
          <a:endParaRPr lang="en-IL"/>
        </a:p>
      </dgm:t>
    </dgm:pt>
    <dgm:pt modelId="{6C2E004F-7EBB-47B5-AFAC-1B4941B99C69}" type="sibTrans" cxnId="{82CFADF1-B7C1-430C-8B70-A5B94DDF82F7}">
      <dgm:prSet/>
      <dgm:spPr/>
      <dgm:t>
        <a:bodyPr/>
        <a:lstStyle/>
        <a:p>
          <a:endParaRPr lang="en-IL"/>
        </a:p>
      </dgm:t>
    </dgm:pt>
    <dgm:pt modelId="{7EAB1518-21CC-4871-A5B1-8A5C7FD07404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752A6265-8CEA-48F7-86C6-D7157A27F047}" type="parTrans" cxnId="{D1C69B56-93FA-403E-8F99-35C0FDBA8026}">
      <dgm:prSet/>
      <dgm:spPr/>
      <dgm:t>
        <a:bodyPr/>
        <a:lstStyle/>
        <a:p>
          <a:endParaRPr lang="en-IL"/>
        </a:p>
      </dgm:t>
    </dgm:pt>
    <dgm:pt modelId="{38CC575A-4BB6-4231-A424-1BC4C241D259}" type="sibTrans" cxnId="{D1C69B56-93FA-403E-8F99-35C0FDBA8026}">
      <dgm:prSet/>
      <dgm:spPr/>
      <dgm:t>
        <a:bodyPr/>
        <a:lstStyle/>
        <a:p>
          <a:endParaRPr lang="en-IL"/>
        </a:p>
      </dgm:t>
    </dgm:pt>
    <dgm:pt modelId="{8183F48F-9AF6-48B6-A4DF-7C6FAB4C7F9B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41E3A802-31AA-4D96-ABB9-CE58BE875DAE}" type="parTrans" cxnId="{CB315C78-9341-4584-9365-89E2388ECD50}">
      <dgm:prSet/>
      <dgm:spPr/>
      <dgm:t>
        <a:bodyPr/>
        <a:lstStyle/>
        <a:p>
          <a:endParaRPr lang="en-IL"/>
        </a:p>
      </dgm:t>
    </dgm:pt>
    <dgm:pt modelId="{EF51F618-E976-47FE-9678-E8BF4C073B78}" type="sibTrans" cxnId="{CB315C78-9341-4584-9365-89E2388ECD50}">
      <dgm:prSet/>
      <dgm:spPr/>
      <dgm:t>
        <a:bodyPr/>
        <a:lstStyle/>
        <a:p>
          <a:endParaRPr lang="en-IL"/>
        </a:p>
      </dgm:t>
    </dgm:pt>
    <dgm:pt modelId="{4DD16EDE-C676-4F15-8E9B-0616321A1CF1}">
      <dgm:prSet custT="1"/>
      <dgm:spPr/>
      <dgm:t>
        <a:bodyPr/>
        <a:lstStyle/>
        <a:p>
          <a:r>
            <a:rPr lang="en-US" sz="24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0F743288-8719-442D-B4C9-3113B9030A09}" type="parTrans" cxnId="{4E667C1F-D134-4E48-82F8-464321CB6079}">
      <dgm:prSet/>
      <dgm:spPr/>
      <dgm:t>
        <a:bodyPr/>
        <a:lstStyle/>
        <a:p>
          <a:endParaRPr lang="en-IL"/>
        </a:p>
      </dgm:t>
    </dgm:pt>
    <dgm:pt modelId="{BE74DAA3-64AC-4BFC-898F-92AA2C7EF980}" type="sibTrans" cxnId="{4E667C1F-D134-4E48-82F8-464321CB6079}">
      <dgm:prSet/>
      <dgm:spPr/>
      <dgm:t>
        <a:bodyPr/>
        <a:lstStyle/>
        <a:p>
          <a:endParaRPr lang="en-IL"/>
        </a:p>
      </dgm:t>
    </dgm:pt>
    <dgm:pt modelId="{936AE062-F20C-49AB-B2B8-C1ADAC806DF5}">
      <dgm:prSet custT="1"/>
      <dgm:spPr/>
      <dgm:t>
        <a:bodyPr/>
        <a:lstStyle/>
        <a:p>
          <a:r>
            <a:rPr lang="en-US" sz="24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dirty="0">
            <a:solidFill>
              <a:schemeClr val="tx2">
                <a:lumMod val="10000"/>
              </a:schemeClr>
            </a:solidFill>
          </a:endParaRPr>
        </a:p>
      </dgm:t>
    </dgm:pt>
    <dgm:pt modelId="{B72ABC69-78EE-4257-9CEE-63F2F986B771}" type="parTrans" cxnId="{FE897AAF-960A-4572-9992-701A762C2F8D}">
      <dgm:prSet/>
      <dgm:spPr/>
      <dgm:t>
        <a:bodyPr/>
        <a:lstStyle/>
        <a:p>
          <a:endParaRPr lang="en-IL"/>
        </a:p>
      </dgm:t>
    </dgm:pt>
    <dgm:pt modelId="{381CD4A7-2B4B-44B6-AAD7-C49584658405}" type="sibTrans" cxnId="{FE897AAF-960A-4572-9992-701A762C2F8D}">
      <dgm:prSet/>
      <dgm:spPr/>
      <dgm:t>
        <a:bodyPr/>
        <a:lstStyle/>
        <a:p>
          <a:endParaRPr lang="en-IL"/>
        </a:p>
      </dgm:t>
    </dgm:pt>
    <dgm:pt modelId="{7554C05A-E417-4AFA-A6AF-B06139A77FC3}">
      <dgm:prSet custT="1"/>
      <dgm:spPr/>
      <dgm:t>
        <a:bodyPr/>
        <a:lstStyle/>
        <a:p>
          <a:r>
            <a:rPr lang="en-US" sz="20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dirty="0">
            <a:solidFill>
              <a:schemeClr val="tx2">
                <a:lumMod val="10000"/>
              </a:schemeClr>
            </a:solidFill>
          </a:endParaRPr>
        </a:p>
      </dgm:t>
    </dgm:pt>
    <dgm:pt modelId="{B91CCCA3-0963-4D17-826A-2B3E977A4381}" type="parTrans" cxnId="{1718760B-7791-4286-9B56-D34F43318389}">
      <dgm:prSet/>
      <dgm:spPr/>
      <dgm:t>
        <a:bodyPr/>
        <a:lstStyle/>
        <a:p>
          <a:endParaRPr lang="en-IL"/>
        </a:p>
      </dgm:t>
    </dgm:pt>
    <dgm:pt modelId="{E8358113-DFB2-4033-BA5B-C2E3D170992B}" type="sibTrans" cxnId="{1718760B-7791-4286-9B56-D34F43318389}">
      <dgm:prSet/>
      <dgm:spPr/>
      <dgm:t>
        <a:bodyPr/>
        <a:lstStyle/>
        <a:p>
          <a:endParaRPr lang="en-IL"/>
        </a:p>
      </dgm:t>
    </dgm:pt>
    <dgm:pt modelId="{D42DC06E-01D6-448F-A9D6-9F42FB67890C}" type="pres">
      <dgm:prSet presAssocID="{63BD77C2-A7D8-4C74-9981-D84F7E021973}" presName="Name0" presStyleCnt="0">
        <dgm:presLayoutVars>
          <dgm:dir/>
          <dgm:animLvl val="lvl"/>
          <dgm:resizeHandles val="exact"/>
        </dgm:presLayoutVars>
      </dgm:prSet>
      <dgm:spPr/>
    </dgm:pt>
    <dgm:pt modelId="{05183D67-63F2-45A8-8823-8902E129FA4D}" type="pres">
      <dgm:prSet presAssocID="{4DD16EDE-C676-4F15-8E9B-0616321A1CF1}" presName="boxAndChildren" presStyleCnt="0"/>
      <dgm:spPr/>
    </dgm:pt>
    <dgm:pt modelId="{272C5075-DBFB-4426-88A2-A5333DEDF6EB}" type="pres">
      <dgm:prSet presAssocID="{4DD16EDE-C676-4F15-8E9B-0616321A1CF1}" presName="parentTextBox" presStyleLbl="node1" presStyleIdx="0" presStyleCnt="3"/>
      <dgm:spPr/>
    </dgm:pt>
    <dgm:pt modelId="{75927AA2-6CCF-4ED3-A1E9-CE84BF717BD1}" type="pres">
      <dgm:prSet presAssocID="{4DD16EDE-C676-4F15-8E9B-0616321A1CF1}" presName="entireBox" presStyleLbl="node1" presStyleIdx="0" presStyleCnt="3"/>
      <dgm:spPr/>
    </dgm:pt>
    <dgm:pt modelId="{8C55126D-DF36-40FF-A0E8-EED3E3A61394}" type="pres">
      <dgm:prSet presAssocID="{4DD16EDE-C676-4F15-8E9B-0616321A1CF1}" presName="descendantBox" presStyleCnt="0"/>
      <dgm:spPr/>
    </dgm:pt>
    <dgm:pt modelId="{1FA67BE0-591C-4BE0-8708-BF4268798EF9}" type="pres">
      <dgm:prSet presAssocID="{936AE062-F20C-49AB-B2B8-C1ADAC806DF5}" presName="childTextBox" presStyleLbl="fgAccFollowNode1" presStyleIdx="0" presStyleCnt="6">
        <dgm:presLayoutVars>
          <dgm:bulletEnabled val="1"/>
        </dgm:presLayoutVars>
      </dgm:prSet>
      <dgm:spPr/>
    </dgm:pt>
    <dgm:pt modelId="{3496E3BB-6A91-42E4-9720-B26F12F8BF60}" type="pres">
      <dgm:prSet presAssocID="{6C2E004F-7EBB-47B5-AFAC-1B4941B99C69}" presName="sp" presStyleCnt="0"/>
      <dgm:spPr/>
    </dgm:pt>
    <dgm:pt modelId="{5A43AE57-4B7B-4783-8E97-2C59C7D1E876}" type="pres">
      <dgm:prSet presAssocID="{57A8BCC4-337D-40A3-8D65-2C1AF40A8E4C}" presName="arrowAndChildren" presStyleCnt="0"/>
      <dgm:spPr/>
    </dgm:pt>
    <dgm:pt modelId="{3640F009-C460-49B0-BFD7-E0DBF68BEA1C}" type="pres">
      <dgm:prSet presAssocID="{57A8BCC4-337D-40A3-8D65-2C1AF40A8E4C}" presName="parentTextArrow" presStyleLbl="node1" presStyleIdx="0" presStyleCnt="3"/>
      <dgm:spPr/>
    </dgm:pt>
    <dgm:pt modelId="{EF2C002E-C1C3-4832-B030-138BCE3142AD}" type="pres">
      <dgm:prSet presAssocID="{57A8BCC4-337D-40A3-8D65-2C1AF40A8E4C}" presName="arrow" presStyleLbl="node1" presStyleIdx="1" presStyleCnt="3"/>
      <dgm:spPr/>
    </dgm:pt>
    <dgm:pt modelId="{653200CE-4256-4327-899E-6AF46ACCFEC3}" type="pres">
      <dgm:prSet presAssocID="{57A8BCC4-337D-40A3-8D65-2C1AF40A8E4C}" presName="descendantArrow" presStyleCnt="0"/>
      <dgm:spPr/>
    </dgm:pt>
    <dgm:pt modelId="{87C5C86A-9116-4101-A394-ED194007331C}" type="pres">
      <dgm:prSet presAssocID="{7EAB1518-21CC-4871-A5B1-8A5C7FD07404}" presName="childTextArrow" presStyleLbl="fgAccFollowNode1" presStyleIdx="1" presStyleCnt="6">
        <dgm:presLayoutVars>
          <dgm:bulletEnabled val="1"/>
        </dgm:presLayoutVars>
      </dgm:prSet>
      <dgm:spPr/>
    </dgm:pt>
    <dgm:pt modelId="{868B3861-F608-4373-868D-04AB5B377A29}" type="pres">
      <dgm:prSet presAssocID="{8183F48F-9AF6-48B6-A4DF-7C6FAB4C7F9B}" presName="childTextArrow" presStyleLbl="fgAccFollowNode1" presStyleIdx="2" presStyleCnt="6">
        <dgm:presLayoutVars>
          <dgm:bulletEnabled val="1"/>
        </dgm:presLayoutVars>
      </dgm:prSet>
      <dgm:spPr/>
    </dgm:pt>
    <dgm:pt modelId="{17602878-A210-4E0A-99DB-1964F97269CA}" type="pres">
      <dgm:prSet presAssocID="{7554C05A-E417-4AFA-A6AF-B06139A77FC3}" presName="childTextArrow" presStyleLbl="fgAccFollowNode1" presStyleIdx="3" presStyleCnt="6">
        <dgm:presLayoutVars>
          <dgm:bulletEnabled val="1"/>
        </dgm:presLayoutVars>
      </dgm:prSet>
      <dgm:spPr/>
    </dgm:pt>
    <dgm:pt modelId="{5AE9C3C5-1525-479F-A81B-0DCF64B7F36F}" type="pres">
      <dgm:prSet presAssocID="{2087BF69-2EF2-4B9C-A9ED-7BD356FAF987}" presName="sp" presStyleCnt="0"/>
      <dgm:spPr/>
    </dgm:pt>
    <dgm:pt modelId="{1E8AC92C-E591-4328-9699-BF3E1D3147C5}" type="pres">
      <dgm:prSet presAssocID="{3E796700-9871-4570-A70E-7E282CB6DCD7}" presName="arrowAndChildren" presStyleCnt="0"/>
      <dgm:spPr/>
    </dgm:pt>
    <dgm:pt modelId="{44F0093B-BD60-4EE4-938F-12E6DB3BF459}" type="pres">
      <dgm:prSet presAssocID="{3E796700-9871-4570-A70E-7E282CB6DCD7}" presName="parentTextArrow" presStyleLbl="node1" presStyleIdx="1" presStyleCnt="3"/>
      <dgm:spPr/>
    </dgm:pt>
    <dgm:pt modelId="{645FE0FE-1293-452B-AA29-E24C1526D0E2}" type="pres">
      <dgm:prSet presAssocID="{3E796700-9871-4570-A70E-7E282CB6DCD7}" presName="arrow" presStyleLbl="node1" presStyleIdx="2" presStyleCnt="3" custLinFactNeighborX="4" custLinFactNeighborY="-16938"/>
      <dgm:spPr/>
    </dgm:pt>
    <dgm:pt modelId="{70E94C90-7BEA-4FB8-BE61-834E83C039A2}" type="pres">
      <dgm:prSet presAssocID="{3E796700-9871-4570-A70E-7E282CB6DCD7}" presName="descendantArrow" presStyleCnt="0"/>
      <dgm:spPr/>
    </dgm:pt>
    <dgm:pt modelId="{DA182A49-D32F-4527-990E-F53E088D6946}" type="pres">
      <dgm:prSet presAssocID="{F4385C70-E45E-4F12-803E-E99B32E82BCE}" presName="childTextArrow" presStyleLbl="fgAccFollowNode1" presStyleIdx="4" presStyleCnt="6">
        <dgm:presLayoutVars>
          <dgm:bulletEnabled val="1"/>
        </dgm:presLayoutVars>
      </dgm:prSet>
      <dgm:spPr/>
    </dgm:pt>
    <dgm:pt modelId="{A4BDAF1A-F663-49F6-BDE2-D81ADDF921CA}" type="pres">
      <dgm:prSet presAssocID="{671107D9-2FA0-476B-ACB7-BCCD0DE297C9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1718760B-7791-4286-9B56-D34F43318389}" srcId="{57A8BCC4-337D-40A3-8D65-2C1AF40A8E4C}" destId="{7554C05A-E417-4AFA-A6AF-B06139A77FC3}" srcOrd="2" destOrd="0" parTransId="{B91CCCA3-0963-4D17-826A-2B3E977A4381}" sibTransId="{E8358113-DFB2-4033-BA5B-C2E3D170992B}"/>
    <dgm:cxn modelId="{4E667C1F-D134-4E48-82F8-464321CB6079}" srcId="{63BD77C2-A7D8-4C74-9981-D84F7E021973}" destId="{4DD16EDE-C676-4F15-8E9B-0616321A1CF1}" srcOrd="2" destOrd="0" parTransId="{0F743288-8719-442D-B4C9-3113B9030A09}" sibTransId="{BE74DAA3-64AC-4BFC-898F-92AA2C7EF980}"/>
    <dgm:cxn modelId="{66669C38-20D7-49B2-9F9B-BE8D675C3082}" type="presOf" srcId="{F4385C70-E45E-4F12-803E-E99B32E82BCE}" destId="{DA182A49-D32F-4527-990E-F53E088D6946}" srcOrd="0" destOrd="0" presId="urn:microsoft.com/office/officeart/2005/8/layout/process4"/>
    <dgm:cxn modelId="{66425D3E-FB7B-40E7-9588-15690D99C4F6}" srcId="{3E796700-9871-4570-A70E-7E282CB6DCD7}" destId="{671107D9-2FA0-476B-ACB7-BCCD0DE297C9}" srcOrd="1" destOrd="0" parTransId="{0FCACCC5-73B6-49FB-81EA-6AF90E1B8D8C}" sibTransId="{F1B785F8-B7F7-42B5-B2D0-63CDF419A90D}"/>
    <dgm:cxn modelId="{2ADB783F-C31E-4E32-8C2A-19AF609D22A4}" type="presOf" srcId="{57A8BCC4-337D-40A3-8D65-2C1AF40A8E4C}" destId="{EF2C002E-C1C3-4832-B030-138BCE3142AD}" srcOrd="1" destOrd="0" presId="urn:microsoft.com/office/officeart/2005/8/layout/process4"/>
    <dgm:cxn modelId="{6FF9EF42-2051-4350-AFBD-02AA45E34DC4}" type="presOf" srcId="{63BD77C2-A7D8-4C74-9981-D84F7E021973}" destId="{D42DC06E-01D6-448F-A9D6-9F42FB67890C}" srcOrd="0" destOrd="0" presId="urn:microsoft.com/office/officeart/2005/8/layout/process4"/>
    <dgm:cxn modelId="{0B45A771-3599-418E-9874-D610C53E6901}" type="presOf" srcId="{4DD16EDE-C676-4F15-8E9B-0616321A1CF1}" destId="{272C5075-DBFB-4426-88A2-A5333DEDF6EB}" srcOrd="0" destOrd="0" presId="urn:microsoft.com/office/officeart/2005/8/layout/process4"/>
    <dgm:cxn modelId="{D1C69B56-93FA-403E-8F99-35C0FDBA8026}" srcId="{57A8BCC4-337D-40A3-8D65-2C1AF40A8E4C}" destId="{7EAB1518-21CC-4871-A5B1-8A5C7FD07404}" srcOrd="0" destOrd="0" parTransId="{752A6265-8CEA-48F7-86C6-D7157A27F047}" sibTransId="{38CC575A-4BB6-4231-A424-1BC4C241D259}"/>
    <dgm:cxn modelId="{CB315C78-9341-4584-9365-89E2388ECD50}" srcId="{57A8BCC4-337D-40A3-8D65-2C1AF40A8E4C}" destId="{8183F48F-9AF6-48B6-A4DF-7C6FAB4C7F9B}" srcOrd="1" destOrd="0" parTransId="{41E3A802-31AA-4D96-ABB9-CE58BE875DAE}" sibTransId="{EF51F618-E976-47FE-9678-E8BF4C073B78}"/>
    <dgm:cxn modelId="{F71C3F59-0EC8-42E0-9135-835855094C4B}" type="presOf" srcId="{7554C05A-E417-4AFA-A6AF-B06139A77FC3}" destId="{17602878-A210-4E0A-99DB-1964F97269CA}" srcOrd="0" destOrd="0" presId="urn:microsoft.com/office/officeart/2005/8/layout/process4"/>
    <dgm:cxn modelId="{9BA22282-D390-4CA9-9918-864E0ABBA718}" type="presOf" srcId="{4DD16EDE-C676-4F15-8E9B-0616321A1CF1}" destId="{75927AA2-6CCF-4ED3-A1E9-CE84BF717BD1}" srcOrd="1" destOrd="0" presId="urn:microsoft.com/office/officeart/2005/8/layout/process4"/>
    <dgm:cxn modelId="{74BD1F8D-A5AA-46BC-8C9E-D46077BA56EF}" type="presOf" srcId="{3E796700-9871-4570-A70E-7E282CB6DCD7}" destId="{645FE0FE-1293-452B-AA29-E24C1526D0E2}" srcOrd="1" destOrd="0" presId="urn:microsoft.com/office/officeart/2005/8/layout/process4"/>
    <dgm:cxn modelId="{017F2EA2-CC2A-429A-9114-E36C0EFE910B}" srcId="{63BD77C2-A7D8-4C74-9981-D84F7E021973}" destId="{3E796700-9871-4570-A70E-7E282CB6DCD7}" srcOrd="0" destOrd="0" parTransId="{A9988C92-FC6B-4607-BED8-4B55CB5F416A}" sibTransId="{2087BF69-2EF2-4B9C-A9ED-7BD356FAF987}"/>
    <dgm:cxn modelId="{DF7736A7-2547-45E2-92E1-056B218EEC9B}" type="presOf" srcId="{671107D9-2FA0-476B-ACB7-BCCD0DE297C9}" destId="{A4BDAF1A-F663-49F6-BDE2-D81ADDF921CA}" srcOrd="0" destOrd="0" presId="urn:microsoft.com/office/officeart/2005/8/layout/process4"/>
    <dgm:cxn modelId="{938F07AC-348F-47C9-B2C7-55EA05FB3177}" type="presOf" srcId="{57A8BCC4-337D-40A3-8D65-2C1AF40A8E4C}" destId="{3640F009-C460-49B0-BFD7-E0DBF68BEA1C}" srcOrd="0" destOrd="0" presId="urn:microsoft.com/office/officeart/2005/8/layout/process4"/>
    <dgm:cxn modelId="{FE897AAF-960A-4572-9992-701A762C2F8D}" srcId="{4DD16EDE-C676-4F15-8E9B-0616321A1CF1}" destId="{936AE062-F20C-49AB-B2B8-C1ADAC806DF5}" srcOrd="0" destOrd="0" parTransId="{B72ABC69-78EE-4257-9CEE-63F2F986B771}" sibTransId="{381CD4A7-2B4B-44B6-AAD7-C49584658405}"/>
    <dgm:cxn modelId="{410267B0-5ED4-4D39-9265-97D66CC42C43}" type="presOf" srcId="{936AE062-F20C-49AB-B2B8-C1ADAC806DF5}" destId="{1FA67BE0-591C-4BE0-8708-BF4268798EF9}" srcOrd="0" destOrd="0" presId="urn:microsoft.com/office/officeart/2005/8/layout/process4"/>
    <dgm:cxn modelId="{BDF86DD3-A8AC-4B30-AA5C-132287EC1078}" srcId="{3E796700-9871-4570-A70E-7E282CB6DCD7}" destId="{F4385C70-E45E-4F12-803E-E99B32E82BCE}" srcOrd="0" destOrd="0" parTransId="{0EC95B35-8760-4360-AB28-1A75076B4DD1}" sibTransId="{2557AD9D-E12C-4D71-8D0A-3244FB6BDDB8}"/>
    <dgm:cxn modelId="{15786ADE-C8FF-4F5A-989D-9A6784A92E19}" type="presOf" srcId="{8183F48F-9AF6-48B6-A4DF-7C6FAB4C7F9B}" destId="{868B3861-F608-4373-868D-04AB5B377A29}" srcOrd="0" destOrd="0" presId="urn:microsoft.com/office/officeart/2005/8/layout/process4"/>
    <dgm:cxn modelId="{8E6CD2DF-AB7F-470B-9091-C1027A1F3B9D}" type="presOf" srcId="{7EAB1518-21CC-4871-A5B1-8A5C7FD07404}" destId="{87C5C86A-9116-4101-A394-ED194007331C}" srcOrd="0" destOrd="0" presId="urn:microsoft.com/office/officeart/2005/8/layout/process4"/>
    <dgm:cxn modelId="{3C7CE9EF-CC3B-47A6-8A23-E861B21D97BC}" type="presOf" srcId="{3E796700-9871-4570-A70E-7E282CB6DCD7}" destId="{44F0093B-BD60-4EE4-938F-12E6DB3BF459}" srcOrd="0" destOrd="0" presId="urn:microsoft.com/office/officeart/2005/8/layout/process4"/>
    <dgm:cxn modelId="{82CFADF1-B7C1-430C-8B70-A5B94DDF82F7}" srcId="{63BD77C2-A7D8-4C74-9981-D84F7E021973}" destId="{57A8BCC4-337D-40A3-8D65-2C1AF40A8E4C}" srcOrd="1" destOrd="0" parTransId="{B6B6E604-BB2D-4E53-9B49-537F5320EF53}" sibTransId="{6C2E004F-7EBB-47B5-AFAC-1B4941B99C69}"/>
    <dgm:cxn modelId="{574CC739-C218-4680-AB61-FF289B36B3A0}" type="presParOf" srcId="{D42DC06E-01D6-448F-A9D6-9F42FB67890C}" destId="{05183D67-63F2-45A8-8823-8902E129FA4D}" srcOrd="0" destOrd="0" presId="urn:microsoft.com/office/officeart/2005/8/layout/process4"/>
    <dgm:cxn modelId="{94F888EC-F042-40EA-9EB8-875F2BB9EF06}" type="presParOf" srcId="{05183D67-63F2-45A8-8823-8902E129FA4D}" destId="{272C5075-DBFB-4426-88A2-A5333DEDF6EB}" srcOrd="0" destOrd="0" presId="urn:microsoft.com/office/officeart/2005/8/layout/process4"/>
    <dgm:cxn modelId="{25BB848D-9268-4B20-8C58-35328A0FB9BA}" type="presParOf" srcId="{05183D67-63F2-45A8-8823-8902E129FA4D}" destId="{75927AA2-6CCF-4ED3-A1E9-CE84BF717BD1}" srcOrd="1" destOrd="0" presId="urn:microsoft.com/office/officeart/2005/8/layout/process4"/>
    <dgm:cxn modelId="{124D86C3-9F2F-4516-9959-D08ECA7E30B1}" type="presParOf" srcId="{05183D67-63F2-45A8-8823-8902E129FA4D}" destId="{8C55126D-DF36-40FF-A0E8-EED3E3A61394}" srcOrd="2" destOrd="0" presId="urn:microsoft.com/office/officeart/2005/8/layout/process4"/>
    <dgm:cxn modelId="{FA766DC1-80C9-433D-ABA4-A96130F18A4C}" type="presParOf" srcId="{8C55126D-DF36-40FF-A0E8-EED3E3A61394}" destId="{1FA67BE0-591C-4BE0-8708-BF4268798EF9}" srcOrd="0" destOrd="0" presId="urn:microsoft.com/office/officeart/2005/8/layout/process4"/>
    <dgm:cxn modelId="{3A0B0772-5DEA-44EF-AB3D-D83614BCB5CC}" type="presParOf" srcId="{D42DC06E-01D6-448F-A9D6-9F42FB67890C}" destId="{3496E3BB-6A91-42E4-9720-B26F12F8BF60}" srcOrd="1" destOrd="0" presId="urn:microsoft.com/office/officeart/2005/8/layout/process4"/>
    <dgm:cxn modelId="{19178518-06D7-421A-8E3F-87E142820B14}" type="presParOf" srcId="{D42DC06E-01D6-448F-A9D6-9F42FB67890C}" destId="{5A43AE57-4B7B-4783-8E97-2C59C7D1E876}" srcOrd="2" destOrd="0" presId="urn:microsoft.com/office/officeart/2005/8/layout/process4"/>
    <dgm:cxn modelId="{E9E32EC1-3927-4DF3-A5AE-5EC95F4B24A3}" type="presParOf" srcId="{5A43AE57-4B7B-4783-8E97-2C59C7D1E876}" destId="{3640F009-C460-49B0-BFD7-E0DBF68BEA1C}" srcOrd="0" destOrd="0" presId="urn:microsoft.com/office/officeart/2005/8/layout/process4"/>
    <dgm:cxn modelId="{1AF5459C-13D7-4A47-9A29-4A1DC555C871}" type="presParOf" srcId="{5A43AE57-4B7B-4783-8E97-2C59C7D1E876}" destId="{EF2C002E-C1C3-4832-B030-138BCE3142AD}" srcOrd="1" destOrd="0" presId="urn:microsoft.com/office/officeart/2005/8/layout/process4"/>
    <dgm:cxn modelId="{5416E8FE-3B4F-43E1-B035-E55B9B59572B}" type="presParOf" srcId="{5A43AE57-4B7B-4783-8E97-2C59C7D1E876}" destId="{653200CE-4256-4327-899E-6AF46ACCFEC3}" srcOrd="2" destOrd="0" presId="urn:microsoft.com/office/officeart/2005/8/layout/process4"/>
    <dgm:cxn modelId="{F4119B44-6FD0-461C-B964-381A07145526}" type="presParOf" srcId="{653200CE-4256-4327-899E-6AF46ACCFEC3}" destId="{87C5C86A-9116-4101-A394-ED194007331C}" srcOrd="0" destOrd="0" presId="urn:microsoft.com/office/officeart/2005/8/layout/process4"/>
    <dgm:cxn modelId="{99000863-3820-4D4E-8910-CD1A946FDE07}" type="presParOf" srcId="{653200CE-4256-4327-899E-6AF46ACCFEC3}" destId="{868B3861-F608-4373-868D-04AB5B377A29}" srcOrd="1" destOrd="0" presId="urn:microsoft.com/office/officeart/2005/8/layout/process4"/>
    <dgm:cxn modelId="{C0C86565-C6BE-415D-8599-A93F437A1D93}" type="presParOf" srcId="{653200CE-4256-4327-899E-6AF46ACCFEC3}" destId="{17602878-A210-4E0A-99DB-1964F97269CA}" srcOrd="2" destOrd="0" presId="urn:microsoft.com/office/officeart/2005/8/layout/process4"/>
    <dgm:cxn modelId="{7AB0A046-303B-44A6-AD5C-3E8CD700580A}" type="presParOf" srcId="{D42DC06E-01D6-448F-A9D6-9F42FB67890C}" destId="{5AE9C3C5-1525-479F-A81B-0DCF64B7F36F}" srcOrd="3" destOrd="0" presId="urn:microsoft.com/office/officeart/2005/8/layout/process4"/>
    <dgm:cxn modelId="{AF724BE9-75F4-48A2-B1ED-6930C996CA55}" type="presParOf" srcId="{D42DC06E-01D6-448F-A9D6-9F42FB67890C}" destId="{1E8AC92C-E591-4328-9699-BF3E1D3147C5}" srcOrd="4" destOrd="0" presId="urn:microsoft.com/office/officeart/2005/8/layout/process4"/>
    <dgm:cxn modelId="{DBE25B2A-0C09-4377-A0BB-1C3925615BF0}" type="presParOf" srcId="{1E8AC92C-E591-4328-9699-BF3E1D3147C5}" destId="{44F0093B-BD60-4EE4-938F-12E6DB3BF459}" srcOrd="0" destOrd="0" presId="urn:microsoft.com/office/officeart/2005/8/layout/process4"/>
    <dgm:cxn modelId="{6692330C-EF18-4E71-9BDC-31BDE879A2C5}" type="presParOf" srcId="{1E8AC92C-E591-4328-9699-BF3E1D3147C5}" destId="{645FE0FE-1293-452B-AA29-E24C1526D0E2}" srcOrd="1" destOrd="0" presId="urn:microsoft.com/office/officeart/2005/8/layout/process4"/>
    <dgm:cxn modelId="{5855A1DC-A666-4D73-91F3-1E264DC040E3}" type="presParOf" srcId="{1E8AC92C-E591-4328-9699-BF3E1D3147C5}" destId="{70E94C90-7BEA-4FB8-BE61-834E83C039A2}" srcOrd="2" destOrd="0" presId="urn:microsoft.com/office/officeart/2005/8/layout/process4"/>
    <dgm:cxn modelId="{1EA428DE-C226-417A-9AC0-06737687F20E}" type="presParOf" srcId="{70E94C90-7BEA-4FB8-BE61-834E83C039A2}" destId="{DA182A49-D32F-4527-990E-F53E088D6946}" srcOrd="0" destOrd="0" presId="urn:microsoft.com/office/officeart/2005/8/layout/process4"/>
    <dgm:cxn modelId="{6A9E8474-A6BD-48F1-BCE6-153689EA5280}" type="presParOf" srcId="{70E94C90-7BEA-4FB8-BE61-834E83C039A2}" destId="{A4BDAF1A-F663-49F6-BDE2-D81ADDF921C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62FB34-DABD-43CD-B219-36477B82022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60363CF9-751A-457B-9679-5B2D3DB59F1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hlinkClick xmlns:r="http://schemas.openxmlformats.org/officeDocument/2006/relationships" r:id="rId1"/>
            </a:rPr>
            <a:t>PEP8</a:t>
          </a:r>
          <a:endParaRPr lang="en-IL"/>
        </a:p>
      </dgm:t>
    </dgm:pt>
    <dgm:pt modelId="{D4F77EFB-8195-4036-9989-5A9A42B623DF}" type="parTrans" cxnId="{955912FA-3A64-4FC4-B53F-F3B758E52262}">
      <dgm:prSet/>
      <dgm:spPr/>
      <dgm:t>
        <a:bodyPr/>
        <a:lstStyle/>
        <a:p>
          <a:endParaRPr lang="en-IL"/>
        </a:p>
      </dgm:t>
    </dgm:pt>
    <dgm:pt modelId="{636B98A8-6999-475E-B0F4-056B344C7EDF}" type="sibTrans" cxnId="{955912FA-3A64-4FC4-B53F-F3B758E52262}">
      <dgm:prSet/>
      <dgm:spPr/>
      <dgm:t>
        <a:bodyPr/>
        <a:lstStyle/>
        <a:p>
          <a:endParaRPr lang="en-IL"/>
        </a:p>
      </dgm:t>
    </dgm:pt>
    <dgm:pt modelId="{024C9051-F8A8-4E72-88BB-70A89E6EB82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OOP principles</a:t>
          </a:r>
        </a:p>
      </dgm:t>
    </dgm:pt>
    <dgm:pt modelId="{1A89D21F-F0E7-4A49-935A-B8C414D5BA61}" type="parTrans" cxnId="{9A958001-74B3-4951-B420-3D0CA3CB939B}">
      <dgm:prSet/>
      <dgm:spPr/>
      <dgm:t>
        <a:bodyPr/>
        <a:lstStyle/>
        <a:p>
          <a:endParaRPr lang="en-IL"/>
        </a:p>
      </dgm:t>
    </dgm:pt>
    <dgm:pt modelId="{0CB8A126-AD6E-446D-81C0-6EDCBDEEB52B}" type="sibTrans" cxnId="{9A958001-74B3-4951-B420-3D0CA3CB939B}">
      <dgm:prSet/>
      <dgm:spPr/>
      <dgm:t>
        <a:bodyPr/>
        <a:lstStyle/>
        <a:p>
          <a:endParaRPr lang="en-IL"/>
        </a:p>
      </dgm:t>
    </dgm:pt>
    <dgm:pt modelId="{B72B03FE-5E68-45D7-B293-A1899A79B6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Documentation</a:t>
          </a:r>
        </a:p>
      </dgm:t>
    </dgm:pt>
    <dgm:pt modelId="{5F24EBB1-07CA-41CA-AFE1-0DD6D342C112}" type="parTrans" cxnId="{D777EEA2-4E52-4F54-BC10-48E6DF10E5D2}">
      <dgm:prSet/>
      <dgm:spPr/>
      <dgm:t>
        <a:bodyPr/>
        <a:lstStyle/>
        <a:p>
          <a:endParaRPr lang="en-IL"/>
        </a:p>
      </dgm:t>
    </dgm:pt>
    <dgm:pt modelId="{B224A88E-AAD7-4FF2-8219-F74FBD7A672F}" type="sibTrans" cxnId="{D777EEA2-4E52-4F54-BC10-48E6DF10E5D2}">
      <dgm:prSet/>
      <dgm:spPr/>
      <dgm:t>
        <a:bodyPr/>
        <a:lstStyle/>
        <a:p>
          <a:endParaRPr lang="en-IL"/>
        </a:p>
      </dgm:t>
    </dgm:pt>
    <dgm:pt modelId="{77E7EE80-C309-4EBD-9148-D31DADE0FC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Simplicity</a:t>
          </a:r>
        </a:p>
      </dgm:t>
    </dgm:pt>
    <dgm:pt modelId="{E2CD1B42-D9FD-4A30-BBB2-FF3D7835AB23}" type="parTrans" cxnId="{A1155B8C-2880-4FE6-9E83-1725B9AF40EC}">
      <dgm:prSet/>
      <dgm:spPr/>
      <dgm:t>
        <a:bodyPr/>
        <a:lstStyle/>
        <a:p>
          <a:endParaRPr lang="en-IL"/>
        </a:p>
      </dgm:t>
    </dgm:pt>
    <dgm:pt modelId="{741B9513-286F-4E2A-8EE9-CC27C1B8147E}" type="sibTrans" cxnId="{A1155B8C-2880-4FE6-9E83-1725B9AF40EC}">
      <dgm:prSet/>
      <dgm:spPr/>
      <dgm:t>
        <a:bodyPr/>
        <a:lstStyle/>
        <a:p>
          <a:endParaRPr lang="en-IL"/>
        </a:p>
      </dgm:t>
    </dgm:pt>
    <dgm:pt modelId="{0FE0420F-90DD-4D43-99A1-928D5DA78A1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Version control - GIT</a:t>
          </a:r>
        </a:p>
      </dgm:t>
    </dgm:pt>
    <dgm:pt modelId="{B3C311E4-1202-4A05-9B89-540832580FA1}" type="parTrans" cxnId="{B999F2AA-07E5-42D7-9278-9ED4D7F1FDB4}">
      <dgm:prSet/>
      <dgm:spPr/>
      <dgm:t>
        <a:bodyPr/>
        <a:lstStyle/>
        <a:p>
          <a:endParaRPr lang="en-IL"/>
        </a:p>
      </dgm:t>
    </dgm:pt>
    <dgm:pt modelId="{8E1C2F06-69FF-4BB3-9F9A-0A76D9EC1BD8}" type="sibTrans" cxnId="{B999F2AA-07E5-42D7-9278-9ED4D7F1FDB4}">
      <dgm:prSet/>
      <dgm:spPr/>
      <dgm:t>
        <a:bodyPr/>
        <a:lstStyle/>
        <a:p>
          <a:endParaRPr lang="en-IL"/>
        </a:p>
      </dgm:t>
    </dgm:pt>
    <dgm:pt modelId="{1279D89A-4786-4903-A7F6-56A718EA71B5}" type="pres">
      <dgm:prSet presAssocID="{5062FB34-DABD-43CD-B219-36477B820224}" presName="linear" presStyleCnt="0">
        <dgm:presLayoutVars>
          <dgm:animLvl val="lvl"/>
          <dgm:resizeHandles val="exact"/>
        </dgm:presLayoutVars>
      </dgm:prSet>
      <dgm:spPr/>
    </dgm:pt>
    <dgm:pt modelId="{C6EFE5B6-9D46-4336-9831-8CD0B9771594}" type="pres">
      <dgm:prSet presAssocID="{60363CF9-751A-457B-9679-5B2D3DB59F1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3BD440-A792-4BBE-8217-5454B78B2394}" type="pres">
      <dgm:prSet presAssocID="{636B98A8-6999-475E-B0F4-056B344C7EDF}" presName="spacer" presStyleCnt="0"/>
      <dgm:spPr/>
    </dgm:pt>
    <dgm:pt modelId="{3185F597-8A39-4712-AC9B-2A50F1DD578A}" type="pres">
      <dgm:prSet presAssocID="{024C9051-F8A8-4E72-88BB-70A89E6EB82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EA8800B-0F5D-4A35-A96F-CC6A3DF787B6}" type="pres">
      <dgm:prSet presAssocID="{0CB8A126-AD6E-446D-81C0-6EDCBDEEB52B}" presName="spacer" presStyleCnt="0"/>
      <dgm:spPr/>
    </dgm:pt>
    <dgm:pt modelId="{45B97E63-F2D7-44BB-89C6-C1A0090E3B3A}" type="pres">
      <dgm:prSet presAssocID="{B72B03FE-5E68-45D7-B293-A1899A79B64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2A6669B-58D9-4F9A-86B3-3DC0FDA7EF10}" type="pres">
      <dgm:prSet presAssocID="{B224A88E-AAD7-4FF2-8219-F74FBD7A672F}" presName="spacer" presStyleCnt="0"/>
      <dgm:spPr/>
    </dgm:pt>
    <dgm:pt modelId="{EB7314ED-E452-449C-8759-DF4EEF69AD56}" type="pres">
      <dgm:prSet presAssocID="{77E7EE80-C309-4EBD-9148-D31DADE0FCE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2F7C07E-97B6-4ACA-8F07-F022DB0E593A}" type="pres">
      <dgm:prSet presAssocID="{741B9513-286F-4E2A-8EE9-CC27C1B8147E}" presName="spacer" presStyleCnt="0"/>
      <dgm:spPr/>
    </dgm:pt>
    <dgm:pt modelId="{53DFE06B-2EB2-4703-B172-105AC6D8352A}" type="pres">
      <dgm:prSet presAssocID="{0FE0420F-90DD-4D43-99A1-928D5DA78A1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958001-74B3-4951-B420-3D0CA3CB939B}" srcId="{5062FB34-DABD-43CD-B219-36477B820224}" destId="{024C9051-F8A8-4E72-88BB-70A89E6EB828}" srcOrd="1" destOrd="0" parTransId="{1A89D21F-F0E7-4A49-935A-B8C414D5BA61}" sibTransId="{0CB8A126-AD6E-446D-81C0-6EDCBDEEB52B}"/>
    <dgm:cxn modelId="{9619D904-8A3D-4846-A63B-1F6DCDE236D1}" type="presOf" srcId="{024C9051-F8A8-4E72-88BB-70A89E6EB828}" destId="{3185F597-8A39-4712-AC9B-2A50F1DD578A}" srcOrd="0" destOrd="0" presId="urn:microsoft.com/office/officeart/2005/8/layout/vList2"/>
    <dgm:cxn modelId="{049F3508-BB00-4B48-9F2C-FAFDD573816C}" type="presOf" srcId="{77E7EE80-C309-4EBD-9148-D31DADE0FCEE}" destId="{EB7314ED-E452-449C-8759-DF4EEF69AD56}" srcOrd="0" destOrd="0" presId="urn:microsoft.com/office/officeart/2005/8/layout/vList2"/>
    <dgm:cxn modelId="{0BE2FB89-1F5E-47E2-A294-8E9DBDBDCB3C}" type="presOf" srcId="{5062FB34-DABD-43CD-B219-36477B820224}" destId="{1279D89A-4786-4903-A7F6-56A718EA71B5}" srcOrd="0" destOrd="0" presId="urn:microsoft.com/office/officeart/2005/8/layout/vList2"/>
    <dgm:cxn modelId="{A1155B8C-2880-4FE6-9E83-1725B9AF40EC}" srcId="{5062FB34-DABD-43CD-B219-36477B820224}" destId="{77E7EE80-C309-4EBD-9148-D31DADE0FCEE}" srcOrd="3" destOrd="0" parTransId="{E2CD1B42-D9FD-4A30-BBB2-FF3D7835AB23}" sibTransId="{741B9513-286F-4E2A-8EE9-CC27C1B8147E}"/>
    <dgm:cxn modelId="{88DDB79B-4A02-426C-AD99-A302279BB1C8}" type="presOf" srcId="{60363CF9-751A-457B-9679-5B2D3DB59F13}" destId="{C6EFE5B6-9D46-4336-9831-8CD0B9771594}" srcOrd="0" destOrd="0" presId="urn:microsoft.com/office/officeart/2005/8/layout/vList2"/>
    <dgm:cxn modelId="{D777EEA2-4E52-4F54-BC10-48E6DF10E5D2}" srcId="{5062FB34-DABD-43CD-B219-36477B820224}" destId="{B72B03FE-5E68-45D7-B293-A1899A79B647}" srcOrd="2" destOrd="0" parTransId="{5F24EBB1-07CA-41CA-AFE1-0DD6D342C112}" sibTransId="{B224A88E-AAD7-4FF2-8219-F74FBD7A672F}"/>
    <dgm:cxn modelId="{0110DAA4-A97B-4011-A39B-984501CFCED8}" type="presOf" srcId="{B72B03FE-5E68-45D7-B293-A1899A79B647}" destId="{45B97E63-F2D7-44BB-89C6-C1A0090E3B3A}" srcOrd="0" destOrd="0" presId="urn:microsoft.com/office/officeart/2005/8/layout/vList2"/>
    <dgm:cxn modelId="{B999F2AA-07E5-42D7-9278-9ED4D7F1FDB4}" srcId="{5062FB34-DABD-43CD-B219-36477B820224}" destId="{0FE0420F-90DD-4D43-99A1-928D5DA78A1D}" srcOrd="4" destOrd="0" parTransId="{B3C311E4-1202-4A05-9B89-540832580FA1}" sibTransId="{8E1C2F06-69FF-4BB3-9F9A-0A76D9EC1BD8}"/>
    <dgm:cxn modelId="{7B1DA4AD-7601-4B27-98A6-0F3233D58BE0}" type="presOf" srcId="{0FE0420F-90DD-4D43-99A1-928D5DA78A1D}" destId="{53DFE06B-2EB2-4703-B172-105AC6D8352A}" srcOrd="0" destOrd="0" presId="urn:microsoft.com/office/officeart/2005/8/layout/vList2"/>
    <dgm:cxn modelId="{955912FA-3A64-4FC4-B53F-F3B758E52262}" srcId="{5062FB34-DABD-43CD-B219-36477B820224}" destId="{60363CF9-751A-457B-9679-5B2D3DB59F13}" srcOrd="0" destOrd="0" parTransId="{D4F77EFB-8195-4036-9989-5A9A42B623DF}" sibTransId="{636B98A8-6999-475E-B0F4-056B344C7EDF}"/>
    <dgm:cxn modelId="{867E13CD-404A-48FF-8FAB-6B7484185E62}" type="presParOf" srcId="{1279D89A-4786-4903-A7F6-56A718EA71B5}" destId="{C6EFE5B6-9D46-4336-9831-8CD0B9771594}" srcOrd="0" destOrd="0" presId="urn:microsoft.com/office/officeart/2005/8/layout/vList2"/>
    <dgm:cxn modelId="{88C297F2-52CC-478B-B17E-12840E037BFD}" type="presParOf" srcId="{1279D89A-4786-4903-A7F6-56A718EA71B5}" destId="{E33BD440-A792-4BBE-8217-5454B78B2394}" srcOrd="1" destOrd="0" presId="urn:microsoft.com/office/officeart/2005/8/layout/vList2"/>
    <dgm:cxn modelId="{71C6BC94-672C-4870-A02A-5A5F6CDC6D49}" type="presParOf" srcId="{1279D89A-4786-4903-A7F6-56A718EA71B5}" destId="{3185F597-8A39-4712-AC9B-2A50F1DD578A}" srcOrd="2" destOrd="0" presId="urn:microsoft.com/office/officeart/2005/8/layout/vList2"/>
    <dgm:cxn modelId="{85311C70-9F7F-42D4-AF79-DACFBF1F7421}" type="presParOf" srcId="{1279D89A-4786-4903-A7F6-56A718EA71B5}" destId="{2EA8800B-0F5D-4A35-A96F-CC6A3DF787B6}" srcOrd="3" destOrd="0" presId="urn:microsoft.com/office/officeart/2005/8/layout/vList2"/>
    <dgm:cxn modelId="{3EE54F00-F959-4C20-A09C-F5331C39C2F0}" type="presParOf" srcId="{1279D89A-4786-4903-A7F6-56A718EA71B5}" destId="{45B97E63-F2D7-44BB-89C6-C1A0090E3B3A}" srcOrd="4" destOrd="0" presId="urn:microsoft.com/office/officeart/2005/8/layout/vList2"/>
    <dgm:cxn modelId="{D9EE1115-967A-4876-979E-291A3EF9A746}" type="presParOf" srcId="{1279D89A-4786-4903-A7F6-56A718EA71B5}" destId="{D2A6669B-58D9-4F9A-86B3-3DC0FDA7EF10}" srcOrd="5" destOrd="0" presId="urn:microsoft.com/office/officeart/2005/8/layout/vList2"/>
    <dgm:cxn modelId="{DF959F7D-7381-49EB-BC1D-6CE69E6508E0}" type="presParOf" srcId="{1279D89A-4786-4903-A7F6-56A718EA71B5}" destId="{EB7314ED-E452-449C-8759-DF4EEF69AD56}" srcOrd="6" destOrd="0" presId="urn:microsoft.com/office/officeart/2005/8/layout/vList2"/>
    <dgm:cxn modelId="{DC22AE12-1B9B-4C4F-A588-EB479FD82D87}" type="presParOf" srcId="{1279D89A-4786-4903-A7F6-56A718EA71B5}" destId="{02F7C07E-97B6-4ACA-8F07-F022DB0E593A}" srcOrd="7" destOrd="0" presId="urn:microsoft.com/office/officeart/2005/8/layout/vList2"/>
    <dgm:cxn modelId="{7E53E1F3-E85E-4F41-9E01-32846EEB39E4}" type="presParOf" srcId="{1279D89A-4786-4903-A7F6-56A718EA71B5}" destId="{53DFE06B-2EB2-4703-B172-105AC6D835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BD77C2-A7D8-4C74-9981-D84F7E021973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L"/>
        </a:p>
      </dgm:t>
    </dgm:pt>
    <dgm:pt modelId="{008F20FF-7C2D-47D6-B2E8-602F76D56B7C}">
      <dgm:prSet/>
      <dgm:spPr/>
      <dgm:t>
        <a:bodyPr/>
        <a:lstStyle/>
        <a:p>
          <a:r>
            <a:rPr lang="en-US" dirty="0"/>
            <a:t>Reading the gauges using the synthetic data is feasible </a:t>
          </a:r>
          <a:endParaRPr lang="en-IL" dirty="0"/>
        </a:p>
      </dgm:t>
    </dgm:pt>
    <dgm:pt modelId="{68E74AB6-E3E2-46F7-8F9D-6E9EAD33608C}" type="parTrans" cxnId="{2BBDEFA0-B20B-4658-AA0E-2B8AF5F7AD31}">
      <dgm:prSet/>
      <dgm:spPr/>
      <dgm:t>
        <a:bodyPr/>
        <a:lstStyle/>
        <a:p>
          <a:endParaRPr lang="en-IL"/>
        </a:p>
      </dgm:t>
    </dgm:pt>
    <dgm:pt modelId="{56416347-E6D9-4E5F-9D66-829787AE2606}" type="sibTrans" cxnId="{2BBDEFA0-B20B-4658-AA0E-2B8AF5F7AD31}">
      <dgm:prSet/>
      <dgm:spPr/>
      <dgm:t>
        <a:bodyPr/>
        <a:lstStyle/>
        <a:p>
          <a:endParaRPr lang="en-IL"/>
        </a:p>
      </dgm:t>
    </dgm:pt>
    <dgm:pt modelId="{792E3AA4-61B5-4601-A13A-5C3B3E860165}">
      <dgm:prSet/>
      <dgm:spPr/>
      <dgm:t>
        <a:bodyPr/>
        <a:lstStyle/>
        <a:p>
          <a:r>
            <a:rPr lang="en-US" dirty="0"/>
            <a:t>The process is light and quick</a:t>
          </a:r>
          <a:endParaRPr lang="en-IL" dirty="0"/>
        </a:p>
      </dgm:t>
    </dgm:pt>
    <dgm:pt modelId="{02863F9F-C4E1-4E03-AE6C-139C84E558D9}" type="parTrans" cxnId="{B94591F3-F97D-43EE-8C86-20EE0D15AA65}">
      <dgm:prSet/>
      <dgm:spPr/>
      <dgm:t>
        <a:bodyPr/>
        <a:lstStyle/>
        <a:p>
          <a:endParaRPr lang="en-IL"/>
        </a:p>
      </dgm:t>
    </dgm:pt>
    <dgm:pt modelId="{D9CA566D-5174-4F3F-9831-F4039E6A77C2}" type="sibTrans" cxnId="{B94591F3-F97D-43EE-8C86-20EE0D15AA65}">
      <dgm:prSet/>
      <dgm:spPr/>
      <dgm:t>
        <a:bodyPr/>
        <a:lstStyle/>
        <a:p>
          <a:endParaRPr lang="en-IL"/>
        </a:p>
      </dgm:t>
    </dgm:pt>
    <dgm:pt modelId="{6635C4DA-BFCD-41D1-A2C0-3D733B5B965A}">
      <dgm:prSet/>
      <dgm:spPr/>
      <dgm:t>
        <a:bodyPr/>
        <a:lstStyle/>
        <a:p>
          <a:r>
            <a:rPr lang="en-US" dirty="0"/>
            <a:t>Future improvements: Augmentation, digital gauges reading</a:t>
          </a:r>
          <a:endParaRPr lang="en-IL" dirty="0"/>
        </a:p>
      </dgm:t>
    </dgm:pt>
    <dgm:pt modelId="{19532D67-810A-444D-BC34-A756FF9C66BA}" type="parTrans" cxnId="{C41C6B6B-AFB1-4D4E-A5AB-42A403C000E0}">
      <dgm:prSet/>
      <dgm:spPr/>
      <dgm:t>
        <a:bodyPr/>
        <a:lstStyle/>
        <a:p>
          <a:endParaRPr lang="en-IL"/>
        </a:p>
      </dgm:t>
    </dgm:pt>
    <dgm:pt modelId="{F3755BE2-D198-4A39-ACBF-2567C9651882}" type="sibTrans" cxnId="{C41C6B6B-AFB1-4D4E-A5AB-42A403C000E0}">
      <dgm:prSet/>
      <dgm:spPr/>
      <dgm:t>
        <a:bodyPr/>
        <a:lstStyle/>
        <a:p>
          <a:endParaRPr lang="en-IL"/>
        </a:p>
      </dgm:t>
    </dgm:pt>
    <dgm:pt modelId="{BBECDE35-E13D-40BE-A64E-130E8E970CE6}" type="pres">
      <dgm:prSet presAssocID="{63BD77C2-A7D8-4C74-9981-D84F7E021973}" presName="linear" presStyleCnt="0">
        <dgm:presLayoutVars>
          <dgm:dir/>
          <dgm:resizeHandles val="exact"/>
        </dgm:presLayoutVars>
      </dgm:prSet>
      <dgm:spPr/>
    </dgm:pt>
    <dgm:pt modelId="{8F5B3A2C-76F0-49CC-AD97-6E5CA8BB98A6}" type="pres">
      <dgm:prSet presAssocID="{008F20FF-7C2D-47D6-B2E8-602F76D56B7C}" presName="comp" presStyleCnt="0"/>
      <dgm:spPr/>
    </dgm:pt>
    <dgm:pt modelId="{90EB7A13-63B7-4C62-B754-43FC6CC73C84}" type="pres">
      <dgm:prSet presAssocID="{008F20FF-7C2D-47D6-B2E8-602F76D56B7C}" presName="box" presStyleLbl="node1" presStyleIdx="0" presStyleCnt="3"/>
      <dgm:spPr/>
    </dgm:pt>
    <dgm:pt modelId="{07677287-9997-4EE0-B41E-73533A5B88E2}" type="pres">
      <dgm:prSet presAssocID="{008F20FF-7C2D-47D6-B2E8-602F76D56B7C}" presName="img" presStyleLbl="fgImgPlace1" presStyleIdx="0" presStyleCnt="3"/>
      <dgm:spPr>
        <a:blipFill>
          <a:blip xmlns:r="http://schemas.openxmlformats.org/officeDocument/2006/relationships" r:embed="rId1" cstate="print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067A0AC4-5398-421E-94D0-544A382999D2}" type="pres">
      <dgm:prSet presAssocID="{008F20FF-7C2D-47D6-B2E8-602F76D56B7C}" presName="text" presStyleLbl="node1" presStyleIdx="0" presStyleCnt="3">
        <dgm:presLayoutVars>
          <dgm:bulletEnabled val="1"/>
        </dgm:presLayoutVars>
      </dgm:prSet>
      <dgm:spPr/>
    </dgm:pt>
    <dgm:pt modelId="{C2F94F47-A8D5-4960-AF0D-12071EBE9B34}" type="pres">
      <dgm:prSet presAssocID="{56416347-E6D9-4E5F-9D66-829787AE2606}" presName="spacer" presStyleCnt="0"/>
      <dgm:spPr/>
    </dgm:pt>
    <dgm:pt modelId="{E7146375-B6B2-4376-B589-044B3BCFA449}" type="pres">
      <dgm:prSet presAssocID="{792E3AA4-61B5-4601-A13A-5C3B3E860165}" presName="comp" presStyleCnt="0"/>
      <dgm:spPr/>
    </dgm:pt>
    <dgm:pt modelId="{75BF19BC-7338-4673-AED5-371FFE441BF1}" type="pres">
      <dgm:prSet presAssocID="{792E3AA4-61B5-4601-A13A-5C3B3E860165}" presName="box" presStyleLbl="node1" presStyleIdx="1" presStyleCnt="3"/>
      <dgm:spPr/>
    </dgm:pt>
    <dgm:pt modelId="{31AA432A-99A1-4F11-B8AE-24B2ED388B4B}" type="pres">
      <dgm:prSet presAssocID="{792E3AA4-61B5-4601-A13A-5C3B3E860165}" presName="img" presStyleLbl="fgImgPlace1" presStyleIdx="1" presStyleCnt="3"/>
      <dgm:spPr>
        <a:blipFill dpi="0" rotWithShape="1"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</dgm:spPr>
    </dgm:pt>
    <dgm:pt modelId="{8B621E0D-1213-45D1-9213-C7DB500F9932}" type="pres">
      <dgm:prSet presAssocID="{792E3AA4-61B5-4601-A13A-5C3B3E860165}" presName="text" presStyleLbl="node1" presStyleIdx="1" presStyleCnt="3">
        <dgm:presLayoutVars>
          <dgm:bulletEnabled val="1"/>
        </dgm:presLayoutVars>
      </dgm:prSet>
      <dgm:spPr/>
    </dgm:pt>
    <dgm:pt modelId="{78D5E30B-6F8E-4470-93C0-D44EAA243E84}" type="pres">
      <dgm:prSet presAssocID="{D9CA566D-5174-4F3F-9831-F4039E6A77C2}" presName="spacer" presStyleCnt="0"/>
      <dgm:spPr/>
    </dgm:pt>
    <dgm:pt modelId="{6F0607AD-2C12-4332-9080-2D6169F3A87E}" type="pres">
      <dgm:prSet presAssocID="{6635C4DA-BFCD-41D1-A2C0-3D733B5B965A}" presName="comp" presStyleCnt="0"/>
      <dgm:spPr/>
    </dgm:pt>
    <dgm:pt modelId="{0CF2D379-CCFC-41CC-913C-06B086168FE8}" type="pres">
      <dgm:prSet presAssocID="{6635C4DA-BFCD-41D1-A2C0-3D733B5B965A}" presName="box" presStyleLbl="node1" presStyleIdx="2" presStyleCnt="3"/>
      <dgm:spPr/>
    </dgm:pt>
    <dgm:pt modelId="{0E1E7F55-81A1-4CF6-ABAD-3F2F5655B8B4}" type="pres">
      <dgm:prSet presAssocID="{6635C4DA-BFCD-41D1-A2C0-3D733B5B965A}" presName="img" presStyleLbl="fgImgPlace1" presStyleIdx="2" presStyleCnt="3"/>
      <dgm:spPr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9665" t="7740" r="33367" b="7838"/>
          </a:stretch>
        </a:blipFill>
      </dgm:spPr>
    </dgm:pt>
    <dgm:pt modelId="{858CD76F-5B35-40C0-B55F-DD814CC17349}" type="pres">
      <dgm:prSet presAssocID="{6635C4DA-BFCD-41D1-A2C0-3D733B5B965A}" presName="text" presStyleLbl="node1" presStyleIdx="2" presStyleCnt="3">
        <dgm:presLayoutVars>
          <dgm:bulletEnabled val="1"/>
        </dgm:presLayoutVars>
      </dgm:prSet>
      <dgm:spPr/>
    </dgm:pt>
  </dgm:ptLst>
  <dgm:cxnLst>
    <dgm:cxn modelId="{EA70D63C-4252-4D4A-A791-83578085D4E5}" type="presOf" srcId="{63BD77C2-A7D8-4C74-9981-D84F7E021973}" destId="{BBECDE35-E13D-40BE-A64E-130E8E970CE6}" srcOrd="0" destOrd="0" presId="urn:microsoft.com/office/officeart/2005/8/layout/vList4"/>
    <dgm:cxn modelId="{C41C6B6B-AFB1-4D4E-A5AB-42A403C000E0}" srcId="{63BD77C2-A7D8-4C74-9981-D84F7E021973}" destId="{6635C4DA-BFCD-41D1-A2C0-3D733B5B965A}" srcOrd="2" destOrd="0" parTransId="{19532D67-810A-444D-BC34-A756FF9C66BA}" sibTransId="{F3755BE2-D198-4A39-ACBF-2567C9651882}"/>
    <dgm:cxn modelId="{AE57FF6E-9D9F-4127-8532-A52AA13AEC0A}" type="presOf" srcId="{792E3AA4-61B5-4601-A13A-5C3B3E860165}" destId="{75BF19BC-7338-4673-AED5-371FFE441BF1}" srcOrd="0" destOrd="0" presId="urn:microsoft.com/office/officeart/2005/8/layout/vList4"/>
    <dgm:cxn modelId="{4EFD3651-4571-444F-A653-3C6F2AD5A89D}" type="presOf" srcId="{792E3AA4-61B5-4601-A13A-5C3B3E860165}" destId="{8B621E0D-1213-45D1-9213-C7DB500F9932}" srcOrd="1" destOrd="0" presId="urn:microsoft.com/office/officeart/2005/8/layout/vList4"/>
    <dgm:cxn modelId="{78F3B785-A485-4829-8A7B-FEB784D2EEBE}" type="presOf" srcId="{6635C4DA-BFCD-41D1-A2C0-3D733B5B965A}" destId="{0CF2D379-CCFC-41CC-913C-06B086168FE8}" srcOrd="0" destOrd="0" presId="urn:microsoft.com/office/officeart/2005/8/layout/vList4"/>
    <dgm:cxn modelId="{2BBDEFA0-B20B-4658-AA0E-2B8AF5F7AD31}" srcId="{63BD77C2-A7D8-4C74-9981-D84F7E021973}" destId="{008F20FF-7C2D-47D6-B2E8-602F76D56B7C}" srcOrd="0" destOrd="0" parTransId="{68E74AB6-E3E2-46F7-8F9D-6E9EAD33608C}" sibTransId="{56416347-E6D9-4E5F-9D66-829787AE2606}"/>
    <dgm:cxn modelId="{ED0CC0DE-53EF-44E9-8385-D9B65DBF2A2B}" type="presOf" srcId="{008F20FF-7C2D-47D6-B2E8-602F76D56B7C}" destId="{90EB7A13-63B7-4C62-B754-43FC6CC73C84}" srcOrd="0" destOrd="0" presId="urn:microsoft.com/office/officeart/2005/8/layout/vList4"/>
    <dgm:cxn modelId="{24F1B3E6-CF7E-4C71-9FEE-C3DB681E96B9}" type="presOf" srcId="{008F20FF-7C2D-47D6-B2E8-602F76D56B7C}" destId="{067A0AC4-5398-421E-94D0-544A382999D2}" srcOrd="1" destOrd="0" presId="urn:microsoft.com/office/officeart/2005/8/layout/vList4"/>
    <dgm:cxn modelId="{9FF542F3-8C6E-4FCD-BAA7-78E66249916C}" type="presOf" srcId="{6635C4DA-BFCD-41D1-A2C0-3D733B5B965A}" destId="{858CD76F-5B35-40C0-B55F-DD814CC17349}" srcOrd="1" destOrd="0" presId="urn:microsoft.com/office/officeart/2005/8/layout/vList4"/>
    <dgm:cxn modelId="{B94591F3-F97D-43EE-8C86-20EE0D15AA65}" srcId="{63BD77C2-A7D8-4C74-9981-D84F7E021973}" destId="{792E3AA4-61B5-4601-A13A-5C3B3E860165}" srcOrd="1" destOrd="0" parTransId="{02863F9F-C4E1-4E03-AE6C-139C84E558D9}" sibTransId="{D9CA566D-5174-4F3F-9831-F4039E6A77C2}"/>
    <dgm:cxn modelId="{DD734E38-055B-4A32-AFCE-DDAB2020036A}" type="presParOf" srcId="{BBECDE35-E13D-40BE-A64E-130E8E970CE6}" destId="{8F5B3A2C-76F0-49CC-AD97-6E5CA8BB98A6}" srcOrd="0" destOrd="0" presId="urn:microsoft.com/office/officeart/2005/8/layout/vList4"/>
    <dgm:cxn modelId="{639AB9B9-E927-4DBB-82A9-E455A71B6972}" type="presParOf" srcId="{8F5B3A2C-76F0-49CC-AD97-6E5CA8BB98A6}" destId="{90EB7A13-63B7-4C62-B754-43FC6CC73C84}" srcOrd="0" destOrd="0" presId="urn:microsoft.com/office/officeart/2005/8/layout/vList4"/>
    <dgm:cxn modelId="{2FE5EAC2-59E5-4CAC-A07C-64A0E61A2938}" type="presParOf" srcId="{8F5B3A2C-76F0-49CC-AD97-6E5CA8BB98A6}" destId="{07677287-9997-4EE0-B41E-73533A5B88E2}" srcOrd="1" destOrd="0" presId="urn:microsoft.com/office/officeart/2005/8/layout/vList4"/>
    <dgm:cxn modelId="{26078705-9976-4ED0-A2BE-E63EA7E8BE2F}" type="presParOf" srcId="{8F5B3A2C-76F0-49CC-AD97-6E5CA8BB98A6}" destId="{067A0AC4-5398-421E-94D0-544A382999D2}" srcOrd="2" destOrd="0" presId="urn:microsoft.com/office/officeart/2005/8/layout/vList4"/>
    <dgm:cxn modelId="{B7E6D197-DEF8-4F41-8C51-D43FCD01C612}" type="presParOf" srcId="{BBECDE35-E13D-40BE-A64E-130E8E970CE6}" destId="{C2F94F47-A8D5-4960-AF0D-12071EBE9B34}" srcOrd="1" destOrd="0" presId="urn:microsoft.com/office/officeart/2005/8/layout/vList4"/>
    <dgm:cxn modelId="{3ECC14C4-4D57-4F15-8C4D-1463E2A94AC0}" type="presParOf" srcId="{BBECDE35-E13D-40BE-A64E-130E8E970CE6}" destId="{E7146375-B6B2-4376-B589-044B3BCFA449}" srcOrd="2" destOrd="0" presId="urn:microsoft.com/office/officeart/2005/8/layout/vList4"/>
    <dgm:cxn modelId="{DC8CD339-9D88-4559-9E5A-435BABC3F354}" type="presParOf" srcId="{E7146375-B6B2-4376-B589-044B3BCFA449}" destId="{75BF19BC-7338-4673-AED5-371FFE441BF1}" srcOrd="0" destOrd="0" presId="urn:microsoft.com/office/officeart/2005/8/layout/vList4"/>
    <dgm:cxn modelId="{7E64CBCA-1F31-46A0-9A96-3691C40D0266}" type="presParOf" srcId="{E7146375-B6B2-4376-B589-044B3BCFA449}" destId="{31AA432A-99A1-4F11-B8AE-24B2ED388B4B}" srcOrd="1" destOrd="0" presId="urn:microsoft.com/office/officeart/2005/8/layout/vList4"/>
    <dgm:cxn modelId="{EB9DFA09-9460-465F-9241-2D7AE4638AB9}" type="presParOf" srcId="{E7146375-B6B2-4376-B589-044B3BCFA449}" destId="{8B621E0D-1213-45D1-9213-C7DB500F9932}" srcOrd="2" destOrd="0" presId="urn:microsoft.com/office/officeart/2005/8/layout/vList4"/>
    <dgm:cxn modelId="{76302D70-98A1-44D7-8D75-B083BCC6B2ED}" type="presParOf" srcId="{BBECDE35-E13D-40BE-A64E-130E8E970CE6}" destId="{78D5E30B-6F8E-4470-93C0-D44EAA243E84}" srcOrd="3" destOrd="0" presId="urn:microsoft.com/office/officeart/2005/8/layout/vList4"/>
    <dgm:cxn modelId="{332C7DEC-23AD-4905-B1B7-DDC9355D1723}" type="presParOf" srcId="{BBECDE35-E13D-40BE-A64E-130E8E970CE6}" destId="{6F0607AD-2C12-4332-9080-2D6169F3A87E}" srcOrd="4" destOrd="0" presId="urn:microsoft.com/office/officeart/2005/8/layout/vList4"/>
    <dgm:cxn modelId="{865EE4DA-8B75-4A7E-B610-E207B8134060}" type="presParOf" srcId="{6F0607AD-2C12-4332-9080-2D6169F3A87E}" destId="{0CF2D379-CCFC-41CC-913C-06B086168FE8}" srcOrd="0" destOrd="0" presId="urn:microsoft.com/office/officeart/2005/8/layout/vList4"/>
    <dgm:cxn modelId="{17E4F319-26CF-4A2A-AE86-1565A43C8BA1}" type="presParOf" srcId="{6F0607AD-2C12-4332-9080-2D6169F3A87E}" destId="{0E1E7F55-81A1-4CF6-ABAD-3F2F5655B8B4}" srcOrd="1" destOrd="0" presId="urn:microsoft.com/office/officeart/2005/8/layout/vList4"/>
    <dgm:cxn modelId="{A478424A-F676-4FF5-83AA-5C19B00293CF}" type="presParOf" srcId="{6F0607AD-2C12-4332-9080-2D6169F3A87E}" destId="{858CD76F-5B35-40C0-B55F-DD814CC1734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DB7D14-9117-40DC-AA17-E2292AFE25CC}" type="doc">
      <dgm:prSet loTypeId="urn:microsoft.com/office/officeart/2008/layout/BendingPictureCaptionList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79D9962A-D50F-4B41-874C-B5E875486F3A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Ships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BF0C3D79-DC46-41AD-9929-FF2D2043424A}" type="parTrans" cxnId="{4EF7383B-ED9B-4288-8DA7-C662E656722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C586B7D8-3C3F-4F03-85D4-864BCC909CE7}" type="sibTrans" cxnId="{4EF7383B-ED9B-4288-8DA7-C662E656722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3223B1A1-61E4-4A9D-A82B-D53F3094677C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Ports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3149C208-84C8-433F-BB83-6FE96982E17A}" type="parTrans" cxnId="{8A3A02E3-7F4F-4C2F-BA2D-295A3C6509B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C9741B5-E1A2-469C-B28C-6EC003F646D3}" type="sibTrans" cxnId="{8A3A02E3-7F4F-4C2F-BA2D-295A3C6509B0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DB6C02E9-9A76-4BA4-B7BC-F18E9A308D57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Industrial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36D19204-4D30-4289-A3D2-F2A161CA3B0E}" type="parTrans" cxnId="{A7AB7A33-A7B0-4B88-904C-D4EDEC83AE7F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643BD2C-F1FB-44BA-AE75-4494ACD9D578}" type="sibTrans" cxnId="{A7AB7A33-A7B0-4B88-904C-D4EDEC83AE7F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9BC412ED-2C1E-4A0B-851F-61A0AD9AA2FD}">
      <dgm:prSet phldrT="[Text]"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Medical</a:t>
          </a:r>
          <a:endParaRPr lang="en-IL" dirty="0">
            <a:solidFill>
              <a:schemeClr val="tx2">
                <a:lumMod val="10000"/>
              </a:schemeClr>
            </a:solidFill>
          </a:endParaRPr>
        </a:p>
      </dgm:t>
    </dgm:pt>
    <dgm:pt modelId="{729CCD25-80F4-499B-BA78-893E1F793ED1}" type="parTrans" cxnId="{89D0C3DD-9411-48E8-8770-6122C3904218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BB3A55D8-B3A0-4317-87FC-EF542811C2AC}" type="sibTrans" cxnId="{89D0C3DD-9411-48E8-8770-6122C3904218}">
      <dgm:prSet/>
      <dgm:spPr/>
      <dgm:t>
        <a:bodyPr/>
        <a:lstStyle/>
        <a:p>
          <a:endParaRPr lang="en-IL">
            <a:solidFill>
              <a:schemeClr val="tx2">
                <a:lumMod val="10000"/>
              </a:schemeClr>
            </a:solidFill>
          </a:endParaRPr>
        </a:p>
      </dgm:t>
    </dgm:pt>
    <dgm:pt modelId="{CEE93E7D-4F1D-4511-B138-18941D17F1BA}" type="pres">
      <dgm:prSet presAssocID="{A3DB7D14-9117-40DC-AA17-E2292AFE25CC}" presName="Name0" presStyleCnt="0">
        <dgm:presLayoutVars>
          <dgm:dir/>
          <dgm:resizeHandles val="exact"/>
        </dgm:presLayoutVars>
      </dgm:prSet>
      <dgm:spPr/>
    </dgm:pt>
    <dgm:pt modelId="{E0897D69-EA3B-44BE-BD42-AF990F3CC531}" type="pres">
      <dgm:prSet presAssocID="{79D9962A-D50F-4B41-874C-B5E875486F3A}" presName="composite" presStyleCnt="0"/>
      <dgm:spPr/>
    </dgm:pt>
    <dgm:pt modelId="{1B929ADE-5E12-465F-B1DF-42CD5094B020}" type="pres">
      <dgm:prSet presAssocID="{79D9962A-D50F-4B41-874C-B5E875486F3A}" presName="rect1" presStyleLbl="bgImgPlace1" presStyleIdx="0" presStyleCnt="4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Aerial top view container ship"/>
        </a:ext>
      </dgm:extLst>
    </dgm:pt>
    <dgm:pt modelId="{06928565-3708-4E57-BD20-58CCDE4F4D8F}" type="pres">
      <dgm:prSet presAssocID="{79D9962A-D50F-4B41-874C-B5E875486F3A}" presName="wedgeRectCallout1" presStyleLbl="node1" presStyleIdx="0" presStyleCnt="4">
        <dgm:presLayoutVars>
          <dgm:bulletEnabled val="1"/>
        </dgm:presLayoutVars>
      </dgm:prSet>
      <dgm:spPr/>
    </dgm:pt>
    <dgm:pt modelId="{EC5B1753-5249-4031-866E-423266D69EBA}" type="pres">
      <dgm:prSet presAssocID="{C586B7D8-3C3F-4F03-85D4-864BCC909CE7}" presName="sibTrans" presStyleCnt="0"/>
      <dgm:spPr/>
    </dgm:pt>
    <dgm:pt modelId="{A2AF443A-BDC8-4D08-8C90-EA29D9EA92E2}" type="pres">
      <dgm:prSet presAssocID="{3223B1A1-61E4-4A9D-A82B-D53F3094677C}" presName="composite" presStyleCnt="0"/>
      <dgm:spPr/>
    </dgm:pt>
    <dgm:pt modelId="{A36BE78C-AF95-4267-BE13-2AE526CA6334}" type="pres">
      <dgm:prSet presAssocID="{3223B1A1-61E4-4A9D-A82B-D53F3094677C}" presName="rect1" presStyleLbl="bgImgPlace1" presStyleIdx="1" presStyleCnt="4"/>
      <dgm:spPr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</dgm:spPr>
    </dgm:pt>
    <dgm:pt modelId="{ABF6D536-1812-4657-B002-8604B0FC1CCE}" type="pres">
      <dgm:prSet presAssocID="{3223B1A1-61E4-4A9D-A82B-D53F3094677C}" presName="wedgeRectCallout1" presStyleLbl="node1" presStyleIdx="1" presStyleCnt="4">
        <dgm:presLayoutVars>
          <dgm:bulletEnabled val="1"/>
        </dgm:presLayoutVars>
      </dgm:prSet>
      <dgm:spPr/>
    </dgm:pt>
    <dgm:pt modelId="{DF1A135D-D04A-452D-AD07-EC6FD175F748}" type="pres">
      <dgm:prSet presAssocID="{9C9741B5-E1A2-469C-B28C-6EC003F646D3}" presName="sibTrans" presStyleCnt="0"/>
      <dgm:spPr/>
    </dgm:pt>
    <dgm:pt modelId="{93679460-2EE4-463B-9189-474282838F92}" type="pres">
      <dgm:prSet presAssocID="{DB6C02E9-9A76-4BA4-B7BC-F18E9A308D57}" presName="composite" presStyleCnt="0"/>
      <dgm:spPr/>
    </dgm:pt>
    <dgm:pt modelId="{9F9BB2E7-33B7-4185-A795-F8E78B7EA816}" type="pres">
      <dgm:prSet presAssocID="{DB6C02E9-9A76-4BA4-B7BC-F18E9A308D57}" presName="rect1" presStyleLbl="bgImgPlace1" presStyleIdx="2" presStyleCnt="4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  <dgm:extLst>
        <a:ext uri="{E40237B7-FDA0-4F09-8148-C483321AD2D9}">
          <dgm14:cNvPr xmlns:dgm14="http://schemas.microsoft.com/office/drawing/2010/diagram" id="0" name="" descr="Smoke from a factory"/>
        </a:ext>
      </dgm:extLst>
    </dgm:pt>
    <dgm:pt modelId="{ACED686C-CDAE-473B-9DF7-76FDCB1EAC1C}" type="pres">
      <dgm:prSet presAssocID="{DB6C02E9-9A76-4BA4-B7BC-F18E9A308D57}" presName="wedgeRectCallout1" presStyleLbl="node1" presStyleIdx="2" presStyleCnt="4">
        <dgm:presLayoutVars>
          <dgm:bulletEnabled val="1"/>
        </dgm:presLayoutVars>
      </dgm:prSet>
      <dgm:spPr/>
    </dgm:pt>
    <dgm:pt modelId="{0A79D7AD-EB8E-4B2B-8416-5EC11C182864}" type="pres">
      <dgm:prSet presAssocID="{9643BD2C-F1FB-44BA-AE75-4494ACD9D578}" presName="sibTrans" presStyleCnt="0"/>
      <dgm:spPr/>
    </dgm:pt>
    <dgm:pt modelId="{F9988944-4168-44EE-A961-9E6DBD000C2D}" type="pres">
      <dgm:prSet presAssocID="{9BC412ED-2C1E-4A0B-851F-61A0AD9AA2FD}" presName="composite" presStyleCnt="0"/>
      <dgm:spPr/>
    </dgm:pt>
    <dgm:pt modelId="{FDAA2493-BB1B-465F-BA05-31D4807B1B9D}" type="pres">
      <dgm:prSet presAssocID="{9BC412ED-2C1E-4A0B-851F-61A0AD9AA2FD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</dgm:spPr>
    </dgm:pt>
    <dgm:pt modelId="{57D92C5A-1401-472A-98C2-7265AD1C4F49}" type="pres">
      <dgm:prSet presAssocID="{9BC412ED-2C1E-4A0B-851F-61A0AD9AA2FD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A7AB7A33-A7B0-4B88-904C-D4EDEC83AE7F}" srcId="{A3DB7D14-9117-40DC-AA17-E2292AFE25CC}" destId="{DB6C02E9-9A76-4BA4-B7BC-F18E9A308D57}" srcOrd="2" destOrd="0" parTransId="{36D19204-4D30-4289-A3D2-F2A161CA3B0E}" sibTransId="{9643BD2C-F1FB-44BA-AE75-4494ACD9D578}"/>
    <dgm:cxn modelId="{4EF7383B-ED9B-4288-8DA7-C662E6567220}" srcId="{A3DB7D14-9117-40DC-AA17-E2292AFE25CC}" destId="{79D9962A-D50F-4B41-874C-B5E875486F3A}" srcOrd="0" destOrd="0" parTransId="{BF0C3D79-DC46-41AD-9929-FF2D2043424A}" sibTransId="{C586B7D8-3C3F-4F03-85D4-864BCC909CE7}"/>
    <dgm:cxn modelId="{73971254-4FC9-4F45-AE18-C2D08AAA4648}" type="presOf" srcId="{3223B1A1-61E4-4A9D-A82B-D53F3094677C}" destId="{ABF6D536-1812-4657-B002-8604B0FC1CCE}" srcOrd="0" destOrd="0" presId="urn:microsoft.com/office/officeart/2008/layout/BendingPictureCaptionList"/>
    <dgm:cxn modelId="{FA41A98D-B13B-4A54-B6D6-20FFEFF13373}" type="presOf" srcId="{9BC412ED-2C1E-4A0B-851F-61A0AD9AA2FD}" destId="{57D92C5A-1401-472A-98C2-7265AD1C4F49}" srcOrd="0" destOrd="0" presId="urn:microsoft.com/office/officeart/2008/layout/BendingPictureCaptionList"/>
    <dgm:cxn modelId="{00F0CED3-1BD6-4C96-8D05-AEA2F94CE5A0}" type="presOf" srcId="{A3DB7D14-9117-40DC-AA17-E2292AFE25CC}" destId="{CEE93E7D-4F1D-4511-B138-18941D17F1BA}" srcOrd="0" destOrd="0" presId="urn:microsoft.com/office/officeart/2008/layout/BendingPictureCaptionList"/>
    <dgm:cxn modelId="{89D0C3DD-9411-48E8-8770-6122C3904218}" srcId="{A3DB7D14-9117-40DC-AA17-E2292AFE25CC}" destId="{9BC412ED-2C1E-4A0B-851F-61A0AD9AA2FD}" srcOrd="3" destOrd="0" parTransId="{729CCD25-80F4-499B-BA78-893E1F793ED1}" sibTransId="{BB3A55D8-B3A0-4317-87FC-EF542811C2AC}"/>
    <dgm:cxn modelId="{8A3A02E3-7F4F-4C2F-BA2D-295A3C6509B0}" srcId="{A3DB7D14-9117-40DC-AA17-E2292AFE25CC}" destId="{3223B1A1-61E4-4A9D-A82B-D53F3094677C}" srcOrd="1" destOrd="0" parTransId="{3149C208-84C8-433F-BB83-6FE96982E17A}" sibTransId="{9C9741B5-E1A2-469C-B28C-6EC003F646D3}"/>
    <dgm:cxn modelId="{42DACBEF-8249-4A19-85AE-FCA69E54A2A4}" type="presOf" srcId="{79D9962A-D50F-4B41-874C-B5E875486F3A}" destId="{06928565-3708-4E57-BD20-58CCDE4F4D8F}" srcOrd="0" destOrd="0" presId="urn:microsoft.com/office/officeart/2008/layout/BendingPictureCaptionList"/>
    <dgm:cxn modelId="{34BBE2F0-47E8-48F0-BAF7-A6C4C5672B67}" type="presOf" srcId="{DB6C02E9-9A76-4BA4-B7BC-F18E9A308D57}" destId="{ACED686C-CDAE-473B-9DF7-76FDCB1EAC1C}" srcOrd="0" destOrd="0" presId="urn:microsoft.com/office/officeart/2008/layout/BendingPictureCaptionList"/>
    <dgm:cxn modelId="{77B7E38D-907B-4072-A954-C7E12AC87B2D}" type="presParOf" srcId="{CEE93E7D-4F1D-4511-B138-18941D17F1BA}" destId="{E0897D69-EA3B-44BE-BD42-AF990F3CC531}" srcOrd="0" destOrd="0" presId="urn:microsoft.com/office/officeart/2008/layout/BendingPictureCaptionList"/>
    <dgm:cxn modelId="{F40D2313-0182-4693-B567-9819CA9A2301}" type="presParOf" srcId="{E0897D69-EA3B-44BE-BD42-AF990F3CC531}" destId="{1B929ADE-5E12-465F-B1DF-42CD5094B020}" srcOrd="0" destOrd="0" presId="urn:microsoft.com/office/officeart/2008/layout/BendingPictureCaptionList"/>
    <dgm:cxn modelId="{F80E4F12-3C7B-42CB-A5D9-655C4610B86D}" type="presParOf" srcId="{E0897D69-EA3B-44BE-BD42-AF990F3CC531}" destId="{06928565-3708-4E57-BD20-58CCDE4F4D8F}" srcOrd="1" destOrd="0" presId="urn:microsoft.com/office/officeart/2008/layout/BendingPictureCaptionList"/>
    <dgm:cxn modelId="{532ACCB4-A7EE-4201-90BD-7E171D5DFACE}" type="presParOf" srcId="{CEE93E7D-4F1D-4511-B138-18941D17F1BA}" destId="{EC5B1753-5249-4031-866E-423266D69EBA}" srcOrd="1" destOrd="0" presId="urn:microsoft.com/office/officeart/2008/layout/BendingPictureCaptionList"/>
    <dgm:cxn modelId="{15DF0A0C-DDC3-4DE4-8880-75E06D0051C8}" type="presParOf" srcId="{CEE93E7D-4F1D-4511-B138-18941D17F1BA}" destId="{A2AF443A-BDC8-4D08-8C90-EA29D9EA92E2}" srcOrd="2" destOrd="0" presId="urn:microsoft.com/office/officeart/2008/layout/BendingPictureCaptionList"/>
    <dgm:cxn modelId="{B812B7C3-9BC5-476A-BA90-77C671A8D43F}" type="presParOf" srcId="{A2AF443A-BDC8-4D08-8C90-EA29D9EA92E2}" destId="{A36BE78C-AF95-4267-BE13-2AE526CA6334}" srcOrd="0" destOrd="0" presId="urn:microsoft.com/office/officeart/2008/layout/BendingPictureCaptionList"/>
    <dgm:cxn modelId="{D3FE6EF3-FF61-47FB-A372-AB29E946199E}" type="presParOf" srcId="{A2AF443A-BDC8-4D08-8C90-EA29D9EA92E2}" destId="{ABF6D536-1812-4657-B002-8604B0FC1CCE}" srcOrd="1" destOrd="0" presId="urn:microsoft.com/office/officeart/2008/layout/BendingPictureCaptionList"/>
    <dgm:cxn modelId="{85827539-2A8A-4C47-95BC-BBC00A56DF9F}" type="presParOf" srcId="{CEE93E7D-4F1D-4511-B138-18941D17F1BA}" destId="{DF1A135D-D04A-452D-AD07-EC6FD175F748}" srcOrd="3" destOrd="0" presId="urn:microsoft.com/office/officeart/2008/layout/BendingPictureCaptionList"/>
    <dgm:cxn modelId="{150CDC4F-2337-44FF-A689-C4FBA25307AE}" type="presParOf" srcId="{CEE93E7D-4F1D-4511-B138-18941D17F1BA}" destId="{93679460-2EE4-463B-9189-474282838F92}" srcOrd="4" destOrd="0" presId="urn:microsoft.com/office/officeart/2008/layout/BendingPictureCaptionList"/>
    <dgm:cxn modelId="{B04E919D-BAA3-401C-9441-372B834E4354}" type="presParOf" srcId="{93679460-2EE4-463B-9189-474282838F92}" destId="{9F9BB2E7-33B7-4185-A795-F8E78B7EA816}" srcOrd="0" destOrd="0" presId="urn:microsoft.com/office/officeart/2008/layout/BendingPictureCaptionList"/>
    <dgm:cxn modelId="{E33B7C3D-5B01-425F-8585-BAE75A0F4321}" type="presParOf" srcId="{93679460-2EE4-463B-9189-474282838F92}" destId="{ACED686C-CDAE-473B-9DF7-76FDCB1EAC1C}" srcOrd="1" destOrd="0" presId="urn:microsoft.com/office/officeart/2008/layout/BendingPictureCaptionList"/>
    <dgm:cxn modelId="{CAC02294-9253-48D0-9749-BF4D45CC7746}" type="presParOf" srcId="{CEE93E7D-4F1D-4511-B138-18941D17F1BA}" destId="{0A79D7AD-EB8E-4B2B-8416-5EC11C182864}" srcOrd="5" destOrd="0" presId="urn:microsoft.com/office/officeart/2008/layout/BendingPictureCaptionList"/>
    <dgm:cxn modelId="{C2BD7BE3-E45C-47FD-ACA6-A4E83B97B3DE}" type="presParOf" srcId="{CEE93E7D-4F1D-4511-B138-18941D17F1BA}" destId="{F9988944-4168-44EE-A961-9E6DBD000C2D}" srcOrd="6" destOrd="0" presId="urn:microsoft.com/office/officeart/2008/layout/BendingPictureCaptionList"/>
    <dgm:cxn modelId="{EC59B6F1-8B1F-4396-91C4-171387026B9F}" type="presParOf" srcId="{F9988944-4168-44EE-A961-9E6DBD000C2D}" destId="{FDAA2493-BB1B-465F-BA05-31D4807B1B9D}" srcOrd="0" destOrd="0" presId="urn:microsoft.com/office/officeart/2008/layout/BendingPictureCaptionList"/>
    <dgm:cxn modelId="{B01DB57B-30E9-4A29-B253-6AAC9847E560}" type="presParOf" srcId="{F9988944-4168-44EE-A961-9E6DBD000C2D}" destId="{57D92C5A-1401-472A-98C2-7265AD1C4F49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1B19A5-2D52-4F88-855A-093E143A8BF9}" type="doc">
      <dgm:prSet loTypeId="urn:microsoft.com/office/officeart/2008/layout/PictureStrips" loCatId="pictur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IL"/>
        </a:p>
      </dgm:t>
    </dgm:pt>
    <dgm:pt modelId="{4B57597D-33C9-4F7F-AA42-1447B2188192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Testing Framework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A58753D2-E46E-4857-97D3-4F57A37AEC3E}" type="parTrans" cxnId="{F2486558-8106-4D72-A66E-967069565123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F632DE0-B162-4CC9-8349-6501829BFA93}" type="sibTrans" cxnId="{F2486558-8106-4D72-A66E-967069565123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4CB72CD3-633B-4078-B407-1F997A978011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Replace </a:t>
          </a:r>
          <a:r>
            <a:rPr lang="en-US" dirty="0" err="1">
              <a:solidFill>
                <a:schemeClr val="tx1">
                  <a:lumMod val="40000"/>
                  <a:lumOff val="60000"/>
                </a:schemeClr>
              </a:solidFill>
            </a:rPr>
            <a:t>TKinter</a:t>
          </a:r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 with PyQt5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0182DD8-3C88-4FBB-BB41-65DCEF6D9202}" type="parTrans" cxnId="{26ADAAF1-707A-4DEF-9F21-235B115E9D9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F8594FBC-8ECB-4779-8D02-D5CB23575EE7}" type="sibTrans" cxnId="{26ADAAF1-707A-4DEF-9F21-235B115E9D9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94F9361-DBEC-4ED9-B644-AA887A11E259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Circle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12E9AF0-202D-45F4-80E3-61ADDEACEF78}" type="parTrans" cxnId="{642CD3A9-6AF9-4B67-8586-81D72F027BB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5D5DFF2B-BDEF-4317-9803-A5AA658E1CEE}" type="sibTrans" cxnId="{642CD3A9-6AF9-4B67-8586-81D72F027BB5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A1B039D9-5D78-483C-B332-A8C3F72506FA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Unit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DD87C013-56CE-4E2B-A849-E76B41262F53}" type="parTrans" cxnId="{F4C38503-1AE8-4BDA-851A-F96B6A6AB59E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76C96EFA-CDA7-4CA1-8200-85DD416E6756}" type="sibTrans" cxnId="{F4C38503-1AE8-4BDA-851A-F96B6A6AB59E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830063E1-B240-4F8F-84A9-F7C294612A64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Python 3.10.4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5FC95002-86F0-4514-92E4-6CFB13532E6D}" type="parTrans" cxnId="{B168D3ED-E64D-4B5C-8CBB-F6EB1E352E8D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1412AD0F-5DC4-441D-8771-1857ECD7110E}" type="sibTrans" cxnId="{B168D3ED-E64D-4B5C-8CBB-F6EB1E352E8D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9BDDF548-677F-4E84-95CA-E6744DBBCE2E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Gauge Detection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9E0E0EB-5B19-4A19-A435-4D5ACD75D1AA}" type="parTrans" cxnId="{3640FE97-378D-4437-B154-89A97A808864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75C119F-085E-4FCE-8060-23149A5A37AA}" type="sibTrans" cxnId="{3640FE97-378D-4437-B154-89A97A808864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AF5A54B-E8AB-44C6-989F-92FBDE2057F9}">
      <dgm:prSet/>
      <dgm:spPr/>
      <dgm:t>
        <a:bodyPr/>
        <a:lstStyle/>
        <a:p>
          <a:r>
            <a:rPr lang="en-US" dirty="0">
              <a:solidFill>
                <a:schemeClr val="tx1">
                  <a:lumMod val="40000"/>
                  <a:lumOff val="60000"/>
                </a:schemeClr>
              </a:solidFill>
            </a:rPr>
            <a:t>Logging</a:t>
          </a:r>
          <a:endParaRPr lang="en-IL" dirty="0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CDC74121-991A-484D-8E69-0BDA5130DDF0}" type="parTrans" cxnId="{F852EC41-8EA7-46C8-9ECC-B28B40D30D11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4C2DD80B-B3D0-4559-BA0F-B6035E1218DF}" type="sibTrans" cxnId="{F852EC41-8EA7-46C8-9ECC-B28B40D30D11}">
      <dgm:prSet/>
      <dgm:spPr/>
      <dgm:t>
        <a:bodyPr/>
        <a:lstStyle/>
        <a:p>
          <a:endParaRPr lang="en-IL">
            <a:solidFill>
              <a:schemeClr val="tx1">
                <a:lumMod val="40000"/>
                <a:lumOff val="60000"/>
              </a:schemeClr>
            </a:solidFill>
          </a:endParaRPr>
        </a:p>
      </dgm:t>
    </dgm:pt>
    <dgm:pt modelId="{2A2CB4ED-AC7E-4186-B0CE-3D243C8D6044}" type="pres">
      <dgm:prSet presAssocID="{B51B19A5-2D52-4F88-855A-093E143A8BF9}" presName="Name0" presStyleCnt="0">
        <dgm:presLayoutVars>
          <dgm:dir/>
          <dgm:resizeHandles val="exact"/>
        </dgm:presLayoutVars>
      </dgm:prSet>
      <dgm:spPr/>
    </dgm:pt>
    <dgm:pt modelId="{EE8F64AB-116F-4334-9D2E-6EAB659AFF24}" type="pres">
      <dgm:prSet presAssocID="{4B57597D-33C9-4F7F-AA42-1447B2188192}" presName="composite" presStyleCnt="0"/>
      <dgm:spPr/>
    </dgm:pt>
    <dgm:pt modelId="{5DF51A1D-D008-44C3-9218-3396CD856E3A}" type="pres">
      <dgm:prSet presAssocID="{4B57597D-33C9-4F7F-AA42-1447B2188192}" presName="rect1" presStyleLbl="trAlignAcc1" presStyleIdx="0" presStyleCnt="7">
        <dgm:presLayoutVars>
          <dgm:bulletEnabled val="1"/>
        </dgm:presLayoutVars>
      </dgm:prSet>
      <dgm:spPr/>
    </dgm:pt>
    <dgm:pt modelId="{24E6DA97-2EB0-4A4F-AED2-5AECAEAB06DC}" type="pres">
      <dgm:prSet presAssocID="{4B57597D-33C9-4F7F-AA42-1447B2188192}" presName="rect2" presStyleLbl="fgImgPlace1" presStyleIdx="0" presStyleCnt="7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rossed outline"/>
        </a:ext>
      </dgm:extLst>
    </dgm:pt>
    <dgm:pt modelId="{D1F9C567-BDAA-45D7-980D-51FD5666324D}" type="pres">
      <dgm:prSet presAssocID="{1F632DE0-B162-4CC9-8349-6501829BFA93}" presName="sibTrans" presStyleCnt="0"/>
      <dgm:spPr/>
    </dgm:pt>
    <dgm:pt modelId="{C0B8FB9B-0B32-4C6A-A7C0-791E4FAD5D51}" type="pres">
      <dgm:prSet presAssocID="{830063E1-B240-4F8F-84A9-F7C294612A64}" presName="composite" presStyleCnt="0"/>
      <dgm:spPr/>
    </dgm:pt>
    <dgm:pt modelId="{D4291E5A-2322-47CE-9F31-1381C2F73312}" type="pres">
      <dgm:prSet presAssocID="{830063E1-B240-4F8F-84A9-F7C294612A64}" presName="rect1" presStyleLbl="trAlignAcc1" presStyleIdx="1" presStyleCnt="7">
        <dgm:presLayoutVars>
          <dgm:bulletEnabled val="1"/>
        </dgm:presLayoutVars>
      </dgm:prSet>
      <dgm:spPr/>
    </dgm:pt>
    <dgm:pt modelId="{B0B1F405-BD60-4619-A2C0-0E2A2B6A6562}" type="pres">
      <dgm:prSet presAssocID="{830063E1-B240-4F8F-84A9-F7C294612A64}" presName="rect2" presStyleLbl="fgImgPlace1" presStyleIdx="1" presStyleCnt="7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Snake outline"/>
        </a:ext>
      </dgm:extLst>
    </dgm:pt>
    <dgm:pt modelId="{FEBB841E-7659-4065-9C7D-8C4936CB9A5A}" type="pres">
      <dgm:prSet presAssocID="{1412AD0F-5DC4-441D-8771-1857ECD7110E}" presName="sibTrans" presStyleCnt="0"/>
      <dgm:spPr/>
    </dgm:pt>
    <dgm:pt modelId="{41B9C7DE-F1CE-43A9-9E37-65DF4ECCA078}" type="pres">
      <dgm:prSet presAssocID="{4CB72CD3-633B-4078-B407-1F997A978011}" presName="composite" presStyleCnt="0"/>
      <dgm:spPr/>
    </dgm:pt>
    <dgm:pt modelId="{1F475C0F-1E53-463D-A176-FBC606769BF4}" type="pres">
      <dgm:prSet presAssocID="{4CB72CD3-633B-4078-B407-1F997A978011}" presName="rect1" presStyleLbl="trAlignAcc1" presStyleIdx="2" presStyleCnt="7">
        <dgm:presLayoutVars>
          <dgm:bulletEnabled val="1"/>
        </dgm:presLayoutVars>
      </dgm:prSet>
      <dgm:spPr/>
    </dgm:pt>
    <dgm:pt modelId="{D550C94F-77D3-4174-B92A-76B3EB0D89A2}" type="pres">
      <dgm:prSet presAssocID="{4CB72CD3-633B-4078-B407-1F997A978011}" presName="rect2" presStyleLbl="fgImgPlace1" presStyleIdx="2" presStyleCnt="7"/>
      <dgm:spPr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Monitor outline"/>
        </a:ext>
      </dgm:extLst>
    </dgm:pt>
    <dgm:pt modelId="{15115310-D006-4591-B19D-05D14A0A95FA}" type="pres">
      <dgm:prSet presAssocID="{F8594FBC-8ECB-4779-8D02-D5CB23575EE7}" presName="sibTrans" presStyleCnt="0"/>
      <dgm:spPr/>
    </dgm:pt>
    <dgm:pt modelId="{C149193B-B01D-477D-B823-CEB83BF774FA}" type="pres">
      <dgm:prSet presAssocID="{294F9361-DBEC-4ED9-B644-AA887A11E259}" presName="composite" presStyleCnt="0"/>
      <dgm:spPr/>
    </dgm:pt>
    <dgm:pt modelId="{D224A47F-C6C2-458B-AC8F-81129A8589DA}" type="pres">
      <dgm:prSet presAssocID="{294F9361-DBEC-4ED9-B644-AA887A11E259}" presName="rect1" presStyleLbl="trAlignAcc1" presStyleIdx="3" presStyleCnt="7">
        <dgm:presLayoutVars>
          <dgm:bulletEnabled val="1"/>
        </dgm:presLayoutVars>
      </dgm:prSet>
      <dgm:spPr/>
    </dgm:pt>
    <dgm:pt modelId="{01DD7C2B-8137-471D-BC11-F942C205F0F6}" type="pres">
      <dgm:prSet presAssocID="{294F9361-DBEC-4ED9-B644-AA887A11E259}" presName="rect2" presStyleLbl="fgImgPlace1" presStyleIdx="3" presStyleCnt="7"/>
      <dgm:spPr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Harvey Balls 70% outline"/>
        </a:ext>
      </dgm:extLst>
    </dgm:pt>
    <dgm:pt modelId="{07B39987-339F-4F60-B739-164F3BAB14D3}" type="pres">
      <dgm:prSet presAssocID="{5D5DFF2B-BDEF-4317-9803-A5AA658E1CEE}" presName="sibTrans" presStyleCnt="0"/>
      <dgm:spPr/>
    </dgm:pt>
    <dgm:pt modelId="{D3714484-8678-41CD-9604-3F70B9EC3CA8}" type="pres">
      <dgm:prSet presAssocID="{9BDDF548-677F-4E84-95CA-E6744DBBCE2E}" presName="composite" presStyleCnt="0"/>
      <dgm:spPr/>
    </dgm:pt>
    <dgm:pt modelId="{157578E9-6242-4514-97B6-93A08EC80425}" type="pres">
      <dgm:prSet presAssocID="{9BDDF548-677F-4E84-95CA-E6744DBBCE2E}" presName="rect1" presStyleLbl="trAlignAcc1" presStyleIdx="4" presStyleCnt="7">
        <dgm:presLayoutVars>
          <dgm:bulletEnabled val="1"/>
        </dgm:presLayoutVars>
      </dgm:prSet>
      <dgm:spPr/>
    </dgm:pt>
    <dgm:pt modelId="{D388727D-F758-463B-8760-2859B7E5E421}" type="pres">
      <dgm:prSet presAssocID="{9BDDF548-677F-4E84-95CA-E6744DBBCE2E}" presName="rect2" presStyleLbl="fgImgPlace1" presStyleIdx="4" presStyleCnt="7"/>
      <dgm:spPr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3d Glasses outline"/>
        </a:ext>
      </dgm:extLst>
    </dgm:pt>
    <dgm:pt modelId="{15D168AD-038E-47A8-ACB8-9A7A70F7C5E3}" type="pres">
      <dgm:prSet presAssocID="{C75C119F-085E-4FCE-8060-23149A5A37AA}" presName="sibTrans" presStyleCnt="0"/>
      <dgm:spPr/>
    </dgm:pt>
    <dgm:pt modelId="{EE56395E-DA4E-4FFC-91B4-C70AABE8E55D}" type="pres">
      <dgm:prSet presAssocID="{A1B039D9-5D78-483C-B332-A8C3F72506FA}" presName="composite" presStyleCnt="0"/>
      <dgm:spPr/>
    </dgm:pt>
    <dgm:pt modelId="{E4922B41-381C-4538-952A-3FB5962C3D2A}" type="pres">
      <dgm:prSet presAssocID="{A1B039D9-5D78-483C-B332-A8C3F72506FA}" presName="rect1" presStyleLbl="trAlignAcc1" presStyleIdx="5" presStyleCnt="7">
        <dgm:presLayoutVars>
          <dgm:bulletEnabled val="1"/>
        </dgm:presLayoutVars>
      </dgm:prSet>
      <dgm:spPr/>
    </dgm:pt>
    <dgm:pt modelId="{EE8CE427-249C-4D49-8312-EB849F519F04}" type="pres">
      <dgm:prSet presAssocID="{A1B039D9-5D78-483C-B332-A8C3F72506FA}" presName="rect2" presStyleLbl="fgImgPlace1" presStyleIdx="5" presStyleCnt="7"/>
      <dgm:spPr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29E4B5C4-6E70-489E-AC84-82F515DB0148}" type="pres">
      <dgm:prSet presAssocID="{76C96EFA-CDA7-4CA1-8200-85DD416E6756}" presName="sibTrans" presStyleCnt="0"/>
      <dgm:spPr/>
    </dgm:pt>
    <dgm:pt modelId="{97C80312-9ADF-4EA6-A751-20F17E08B2A7}" type="pres">
      <dgm:prSet presAssocID="{CAF5A54B-E8AB-44C6-989F-92FBDE2057F9}" presName="composite" presStyleCnt="0"/>
      <dgm:spPr/>
    </dgm:pt>
    <dgm:pt modelId="{E52C359D-3EC6-4AB8-92F4-03876464B002}" type="pres">
      <dgm:prSet presAssocID="{CAF5A54B-E8AB-44C6-989F-92FBDE2057F9}" presName="rect1" presStyleLbl="trAlignAcc1" presStyleIdx="6" presStyleCnt="7">
        <dgm:presLayoutVars>
          <dgm:bulletEnabled val="1"/>
        </dgm:presLayoutVars>
      </dgm:prSet>
      <dgm:spPr/>
    </dgm:pt>
    <dgm:pt modelId="{9B7591A2-D779-4C37-BD55-487D6AECC1D7}" type="pres">
      <dgm:prSet presAssocID="{CAF5A54B-E8AB-44C6-989F-92FBDE2057F9}" presName="rect2" presStyleLbl="fgImgPlace1" presStyleIdx="6" presStyleCnt="7"/>
      <dgm:spPr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Adhesive Bandage outline"/>
        </a:ext>
      </dgm:extLst>
    </dgm:pt>
  </dgm:ptLst>
  <dgm:cxnLst>
    <dgm:cxn modelId="{F4C38503-1AE8-4BDA-851A-F96B6A6AB59E}" srcId="{B51B19A5-2D52-4F88-855A-093E143A8BF9}" destId="{A1B039D9-5D78-483C-B332-A8C3F72506FA}" srcOrd="5" destOrd="0" parTransId="{DD87C013-56CE-4E2B-A849-E76B41262F53}" sibTransId="{76C96EFA-CDA7-4CA1-8200-85DD416E6756}"/>
    <dgm:cxn modelId="{B2263D0E-D553-4A1D-8174-63B8CFFF2FE1}" type="presOf" srcId="{294F9361-DBEC-4ED9-B644-AA887A11E259}" destId="{D224A47F-C6C2-458B-AC8F-81129A8589DA}" srcOrd="0" destOrd="0" presId="urn:microsoft.com/office/officeart/2008/layout/PictureStrips"/>
    <dgm:cxn modelId="{CFA24830-F461-43F5-8C06-767CAB7FA161}" type="presOf" srcId="{9BDDF548-677F-4E84-95CA-E6744DBBCE2E}" destId="{157578E9-6242-4514-97B6-93A08EC80425}" srcOrd="0" destOrd="0" presId="urn:microsoft.com/office/officeart/2008/layout/PictureStrips"/>
    <dgm:cxn modelId="{EB391C40-5F53-4988-B58B-819EABFAD0D7}" type="presOf" srcId="{830063E1-B240-4F8F-84A9-F7C294612A64}" destId="{D4291E5A-2322-47CE-9F31-1381C2F73312}" srcOrd="0" destOrd="0" presId="urn:microsoft.com/office/officeart/2008/layout/PictureStrips"/>
    <dgm:cxn modelId="{79DC5C5B-FC6C-4CA3-AEDE-7194E930B72E}" type="presOf" srcId="{B51B19A5-2D52-4F88-855A-093E143A8BF9}" destId="{2A2CB4ED-AC7E-4186-B0CE-3D243C8D6044}" srcOrd="0" destOrd="0" presId="urn:microsoft.com/office/officeart/2008/layout/PictureStrips"/>
    <dgm:cxn modelId="{F852EC41-8EA7-46C8-9ECC-B28B40D30D11}" srcId="{B51B19A5-2D52-4F88-855A-093E143A8BF9}" destId="{CAF5A54B-E8AB-44C6-989F-92FBDE2057F9}" srcOrd="6" destOrd="0" parTransId="{CDC74121-991A-484D-8E69-0BDA5130DDF0}" sibTransId="{4C2DD80B-B3D0-4559-BA0F-B6035E1218DF}"/>
    <dgm:cxn modelId="{A25E406C-0653-400F-A13E-050E734C115D}" type="presOf" srcId="{4B57597D-33C9-4F7F-AA42-1447B2188192}" destId="{5DF51A1D-D008-44C3-9218-3396CD856E3A}" srcOrd="0" destOrd="0" presId="urn:microsoft.com/office/officeart/2008/layout/PictureStrips"/>
    <dgm:cxn modelId="{F2486558-8106-4D72-A66E-967069565123}" srcId="{B51B19A5-2D52-4F88-855A-093E143A8BF9}" destId="{4B57597D-33C9-4F7F-AA42-1447B2188192}" srcOrd="0" destOrd="0" parTransId="{A58753D2-E46E-4857-97D3-4F57A37AEC3E}" sibTransId="{1F632DE0-B162-4CC9-8349-6501829BFA93}"/>
    <dgm:cxn modelId="{9F173E8A-4EDA-448F-BBC5-EFBB8309836F}" type="presOf" srcId="{A1B039D9-5D78-483C-B332-A8C3F72506FA}" destId="{E4922B41-381C-4538-952A-3FB5962C3D2A}" srcOrd="0" destOrd="0" presId="urn:microsoft.com/office/officeart/2008/layout/PictureStrips"/>
    <dgm:cxn modelId="{3640FE97-378D-4437-B154-89A97A808864}" srcId="{B51B19A5-2D52-4F88-855A-093E143A8BF9}" destId="{9BDDF548-677F-4E84-95CA-E6744DBBCE2E}" srcOrd="4" destOrd="0" parTransId="{29E0E0EB-5B19-4A19-A435-4D5ACD75D1AA}" sibTransId="{C75C119F-085E-4FCE-8060-23149A5A37AA}"/>
    <dgm:cxn modelId="{642CD3A9-6AF9-4B67-8586-81D72F027BB5}" srcId="{B51B19A5-2D52-4F88-855A-093E143A8BF9}" destId="{294F9361-DBEC-4ED9-B644-AA887A11E259}" srcOrd="3" destOrd="0" parTransId="{112E9AF0-202D-45F4-80E3-61ADDEACEF78}" sibTransId="{5D5DFF2B-BDEF-4317-9803-A5AA658E1CEE}"/>
    <dgm:cxn modelId="{8713E6BF-B2AE-49D1-9F21-BC76FBF94C6C}" type="presOf" srcId="{4CB72CD3-633B-4078-B407-1F997A978011}" destId="{1F475C0F-1E53-463D-A176-FBC606769BF4}" srcOrd="0" destOrd="0" presId="urn:microsoft.com/office/officeart/2008/layout/PictureStrips"/>
    <dgm:cxn modelId="{B168D3ED-E64D-4B5C-8CBB-F6EB1E352E8D}" srcId="{B51B19A5-2D52-4F88-855A-093E143A8BF9}" destId="{830063E1-B240-4F8F-84A9-F7C294612A64}" srcOrd="1" destOrd="0" parTransId="{5FC95002-86F0-4514-92E4-6CFB13532E6D}" sibTransId="{1412AD0F-5DC4-441D-8771-1857ECD7110E}"/>
    <dgm:cxn modelId="{26ADAAF1-707A-4DEF-9F21-235B115E9D95}" srcId="{B51B19A5-2D52-4F88-855A-093E143A8BF9}" destId="{4CB72CD3-633B-4078-B407-1F997A978011}" srcOrd="2" destOrd="0" parTransId="{20182DD8-3C88-4FBB-BB41-65DCEF6D9202}" sibTransId="{F8594FBC-8ECB-4779-8D02-D5CB23575EE7}"/>
    <dgm:cxn modelId="{D4B543F5-BAC7-4168-B36B-F04A3B757B32}" type="presOf" srcId="{CAF5A54B-E8AB-44C6-989F-92FBDE2057F9}" destId="{E52C359D-3EC6-4AB8-92F4-03876464B002}" srcOrd="0" destOrd="0" presId="urn:microsoft.com/office/officeart/2008/layout/PictureStrips"/>
    <dgm:cxn modelId="{A3386647-1DAC-4156-A7F9-DAC8D8DF3277}" type="presParOf" srcId="{2A2CB4ED-AC7E-4186-B0CE-3D243C8D6044}" destId="{EE8F64AB-116F-4334-9D2E-6EAB659AFF24}" srcOrd="0" destOrd="0" presId="urn:microsoft.com/office/officeart/2008/layout/PictureStrips"/>
    <dgm:cxn modelId="{F627BC1E-27C7-4266-90AF-353C2F6BC37E}" type="presParOf" srcId="{EE8F64AB-116F-4334-9D2E-6EAB659AFF24}" destId="{5DF51A1D-D008-44C3-9218-3396CD856E3A}" srcOrd="0" destOrd="0" presId="urn:microsoft.com/office/officeart/2008/layout/PictureStrips"/>
    <dgm:cxn modelId="{08252C0F-A1D4-427D-AA21-A6CF6FED0F6C}" type="presParOf" srcId="{EE8F64AB-116F-4334-9D2E-6EAB659AFF24}" destId="{24E6DA97-2EB0-4A4F-AED2-5AECAEAB06DC}" srcOrd="1" destOrd="0" presId="urn:microsoft.com/office/officeart/2008/layout/PictureStrips"/>
    <dgm:cxn modelId="{B2E7203C-D634-431A-A267-D3FFC702BB63}" type="presParOf" srcId="{2A2CB4ED-AC7E-4186-B0CE-3D243C8D6044}" destId="{D1F9C567-BDAA-45D7-980D-51FD5666324D}" srcOrd="1" destOrd="0" presId="urn:microsoft.com/office/officeart/2008/layout/PictureStrips"/>
    <dgm:cxn modelId="{7FC23F80-2D5D-4B04-81B0-38A320FA5BBB}" type="presParOf" srcId="{2A2CB4ED-AC7E-4186-B0CE-3D243C8D6044}" destId="{C0B8FB9B-0B32-4C6A-A7C0-791E4FAD5D51}" srcOrd="2" destOrd="0" presId="urn:microsoft.com/office/officeart/2008/layout/PictureStrips"/>
    <dgm:cxn modelId="{0121EA10-457A-4EBD-AE35-4576110A584D}" type="presParOf" srcId="{C0B8FB9B-0B32-4C6A-A7C0-791E4FAD5D51}" destId="{D4291E5A-2322-47CE-9F31-1381C2F73312}" srcOrd="0" destOrd="0" presId="urn:microsoft.com/office/officeart/2008/layout/PictureStrips"/>
    <dgm:cxn modelId="{EA2BA776-8114-40AE-9CBF-E778B1AAD125}" type="presParOf" srcId="{C0B8FB9B-0B32-4C6A-A7C0-791E4FAD5D51}" destId="{B0B1F405-BD60-4619-A2C0-0E2A2B6A6562}" srcOrd="1" destOrd="0" presId="urn:microsoft.com/office/officeart/2008/layout/PictureStrips"/>
    <dgm:cxn modelId="{3A6CCB35-2AE5-4E15-8261-694EBF48A758}" type="presParOf" srcId="{2A2CB4ED-AC7E-4186-B0CE-3D243C8D6044}" destId="{FEBB841E-7659-4065-9C7D-8C4936CB9A5A}" srcOrd="3" destOrd="0" presId="urn:microsoft.com/office/officeart/2008/layout/PictureStrips"/>
    <dgm:cxn modelId="{29892635-84ED-4B3E-ACA2-FF9FE2B41B54}" type="presParOf" srcId="{2A2CB4ED-AC7E-4186-B0CE-3D243C8D6044}" destId="{41B9C7DE-F1CE-43A9-9E37-65DF4ECCA078}" srcOrd="4" destOrd="0" presId="urn:microsoft.com/office/officeart/2008/layout/PictureStrips"/>
    <dgm:cxn modelId="{7B714F59-882B-4783-AFDD-5C958F858C2D}" type="presParOf" srcId="{41B9C7DE-F1CE-43A9-9E37-65DF4ECCA078}" destId="{1F475C0F-1E53-463D-A176-FBC606769BF4}" srcOrd="0" destOrd="0" presId="urn:microsoft.com/office/officeart/2008/layout/PictureStrips"/>
    <dgm:cxn modelId="{E527EB01-96DA-430A-9B39-8E9C0D3114DB}" type="presParOf" srcId="{41B9C7DE-F1CE-43A9-9E37-65DF4ECCA078}" destId="{D550C94F-77D3-4174-B92A-76B3EB0D89A2}" srcOrd="1" destOrd="0" presId="urn:microsoft.com/office/officeart/2008/layout/PictureStrips"/>
    <dgm:cxn modelId="{E4F7BC37-BA02-4FA5-8CB7-8619E9476B42}" type="presParOf" srcId="{2A2CB4ED-AC7E-4186-B0CE-3D243C8D6044}" destId="{15115310-D006-4591-B19D-05D14A0A95FA}" srcOrd="5" destOrd="0" presId="urn:microsoft.com/office/officeart/2008/layout/PictureStrips"/>
    <dgm:cxn modelId="{EFAE2EAD-34E3-4AE1-8425-65FAFD8C7694}" type="presParOf" srcId="{2A2CB4ED-AC7E-4186-B0CE-3D243C8D6044}" destId="{C149193B-B01D-477D-B823-CEB83BF774FA}" srcOrd="6" destOrd="0" presId="urn:microsoft.com/office/officeart/2008/layout/PictureStrips"/>
    <dgm:cxn modelId="{D9F78997-5506-49CB-8E27-5352F122AF4B}" type="presParOf" srcId="{C149193B-B01D-477D-B823-CEB83BF774FA}" destId="{D224A47F-C6C2-458B-AC8F-81129A8589DA}" srcOrd="0" destOrd="0" presId="urn:microsoft.com/office/officeart/2008/layout/PictureStrips"/>
    <dgm:cxn modelId="{89CC4E84-A23D-4FE2-990B-F11FB74A702E}" type="presParOf" srcId="{C149193B-B01D-477D-B823-CEB83BF774FA}" destId="{01DD7C2B-8137-471D-BC11-F942C205F0F6}" srcOrd="1" destOrd="0" presId="urn:microsoft.com/office/officeart/2008/layout/PictureStrips"/>
    <dgm:cxn modelId="{B62C3346-C2F7-4F3A-811D-26413EC8BA94}" type="presParOf" srcId="{2A2CB4ED-AC7E-4186-B0CE-3D243C8D6044}" destId="{07B39987-339F-4F60-B739-164F3BAB14D3}" srcOrd="7" destOrd="0" presId="urn:microsoft.com/office/officeart/2008/layout/PictureStrips"/>
    <dgm:cxn modelId="{7A4AFA88-D013-4838-8074-C8658849115A}" type="presParOf" srcId="{2A2CB4ED-AC7E-4186-B0CE-3D243C8D6044}" destId="{D3714484-8678-41CD-9604-3F70B9EC3CA8}" srcOrd="8" destOrd="0" presId="urn:microsoft.com/office/officeart/2008/layout/PictureStrips"/>
    <dgm:cxn modelId="{D27A5F59-9856-46AD-A526-C864C0C954C5}" type="presParOf" srcId="{D3714484-8678-41CD-9604-3F70B9EC3CA8}" destId="{157578E9-6242-4514-97B6-93A08EC80425}" srcOrd="0" destOrd="0" presId="urn:microsoft.com/office/officeart/2008/layout/PictureStrips"/>
    <dgm:cxn modelId="{D1DBD9AC-4E21-49C5-8478-407F2F9BFD14}" type="presParOf" srcId="{D3714484-8678-41CD-9604-3F70B9EC3CA8}" destId="{D388727D-F758-463B-8760-2859B7E5E421}" srcOrd="1" destOrd="0" presId="urn:microsoft.com/office/officeart/2008/layout/PictureStrips"/>
    <dgm:cxn modelId="{71A52C18-F7AB-42D5-A0AF-7E4871AF4E57}" type="presParOf" srcId="{2A2CB4ED-AC7E-4186-B0CE-3D243C8D6044}" destId="{15D168AD-038E-47A8-ACB8-9A7A70F7C5E3}" srcOrd="9" destOrd="0" presId="urn:microsoft.com/office/officeart/2008/layout/PictureStrips"/>
    <dgm:cxn modelId="{4330950D-3352-452E-BC41-626719C36053}" type="presParOf" srcId="{2A2CB4ED-AC7E-4186-B0CE-3D243C8D6044}" destId="{EE56395E-DA4E-4FFC-91B4-C70AABE8E55D}" srcOrd="10" destOrd="0" presId="urn:microsoft.com/office/officeart/2008/layout/PictureStrips"/>
    <dgm:cxn modelId="{E25188F7-A613-40DE-B7CA-B3255975F0A4}" type="presParOf" srcId="{EE56395E-DA4E-4FFC-91B4-C70AABE8E55D}" destId="{E4922B41-381C-4538-952A-3FB5962C3D2A}" srcOrd="0" destOrd="0" presId="urn:microsoft.com/office/officeart/2008/layout/PictureStrips"/>
    <dgm:cxn modelId="{112469B1-1CE6-42EF-8073-2A6F48554BF3}" type="presParOf" srcId="{EE56395E-DA4E-4FFC-91B4-C70AABE8E55D}" destId="{EE8CE427-249C-4D49-8312-EB849F519F04}" srcOrd="1" destOrd="0" presId="urn:microsoft.com/office/officeart/2008/layout/PictureStrips"/>
    <dgm:cxn modelId="{D03A6198-B052-4657-9D31-3B4EBC13B6E7}" type="presParOf" srcId="{2A2CB4ED-AC7E-4186-B0CE-3D243C8D6044}" destId="{29E4B5C4-6E70-489E-AC84-82F515DB0148}" srcOrd="11" destOrd="0" presId="urn:microsoft.com/office/officeart/2008/layout/PictureStrips"/>
    <dgm:cxn modelId="{0E3DFB1E-64E5-47D5-871C-5276F7447067}" type="presParOf" srcId="{2A2CB4ED-AC7E-4186-B0CE-3D243C8D6044}" destId="{97C80312-9ADF-4EA6-A751-20F17E08B2A7}" srcOrd="12" destOrd="0" presId="urn:microsoft.com/office/officeart/2008/layout/PictureStrips"/>
    <dgm:cxn modelId="{F30A5649-625C-42D2-ADB8-F8464E2EB8B3}" type="presParOf" srcId="{97C80312-9ADF-4EA6-A751-20F17E08B2A7}" destId="{E52C359D-3EC6-4AB8-92F4-03876464B002}" srcOrd="0" destOrd="0" presId="urn:microsoft.com/office/officeart/2008/layout/PictureStrips"/>
    <dgm:cxn modelId="{0929B78B-D8EA-4867-AA7D-AA5CC23F66BD}" type="presParOf" srcId="{97C80312-9ADF-4EA6-A751-20F17E08B2A7}" destId="{9B7591A2-D779-4C37-BD55-487D6AECC1D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DAB8F-3CD8-46F4-BDC6-F9FFF8C06812}">
      <dsp:nvSpPr>
        <dsp:cNvPr id="0" name=""/>
        <dsp:cNvSpPr/>
      </dsp:nvSpPr>
      <dsp:spPr>
        <a:xfrm>
          <a:off x="7863" y="1392768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Calibration</a:t>
          </a:r>
          <a:endParaRPr lang="en-IL" sz="2900" kern="1200" dirty="0"/>
        </a:p>
      </dsp:txBody>
      <dsp:txXfrm>
        <a:off x="49167" y="1434072"/>
        <a:ext cx="2267766" cy="1327616"/>
      </dsp:txXfrm>
    </dsp:sp>
    <dsp:sp modelId="{FD73EB0B-2C3D-4263-B89A-CDCFF2977F13}">
      <dsp:nvSpPr>
        <dsp:cNvPr id="0" name=""/>
        <dsp:cNvSpPr/>
      </dsp:nvSpPr>
      <dsp:spPr>
        <a:xfrm rot="20292365">
          <a:off x="2547853" y="1166478"/>
          <a:ext cx="471391" cy="5828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300" kern="1200"/>
        </a:p>
      </dsp:txBody>
      <dsp:txXfrm>
        <a:off x="2552907" y="1309308"/>
        <a:ext cx="329974" cy="349736"/>
      </dsp:txXfrm>
    </dsp:sp>
    <dsp:sp modelId="{1B57BEE6-037C-412A-A5B9-79CD3C4AD553}">
      <dsp:nvSpPr>
        <dsp:cNvPr id="0" name=""/>
        <dsp:cNvSpPr/>
      </dsp:nvSpPr>
      <dsp:spPr>
        <a:xfrm>
          <a:off x="3184084" y="122762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Training</a:t>
          </a:r>
          <a:endParaRPr lang="en-IL" sz="2900" kern="1200" dirty="0"/>
        </a:p>
      </dsp:txBody>
      <dsp:txXfrm>
        <a:off x="3225388" y="164066"/>
        <a:ext cx="2267766" cy="1327616"/>
      </dsp:txXfrm>
    </dsp:sp>
    <dsp:sp modelId="{A1DDDFAB-BAA3-4C17-92BB-166D4FD43694}">
      <dsp:nvSpPr>
        <dsp:cNvPr id="0" name=""/>
        <dsp:cNvSpPr/>
      </dsp:nvSpPr>
      <dsp:spPr>
        <a:xfrm rot="1227336">
          <a:off x="5779266" y="1177331"/>
          <a:ext cx="596471" cy="5828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300" kern="1200"/>
        </a:p>
      </dsp:txBody>
      <dsp:txXfrm>
        <a:off x="5784779" y="1263352"/>
        <a:ext cx="421603" cy="349736"/>
      </dsp:txXfrm>
    </dsp:sp>
    <dsp:sp modelId="{9A715F31-6933-4000-9FE5-C7612DCE00B7}">
      <dsp:nvSpPr>
        <dsp:cNvPr id="0" name=""/>
        <dsp:cNvSpPr/>
      </dsp:nvSpPr>
      <dsp:spPr>
        <a:xfrm>
          <a:off x="6588911" y="1392768"/>
          <a:ext cx="2350374" cy="14102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Reading</a:t>
          </a:r>
          <a:endParaRPr lang="en-IL" sz="2900" kern="1200" dirty="0"/>
        </a:p>
      </dsp:txBody>
      <dsp:txXfrm>
        <a:off x="6630215" y="1434072"/>
        <a:ext cx="2267766" cy="1327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27AA2-6CCF-4ED3-A1E9-CE84BF717BD1}">
      <dsp:nvSpPr>
        <dsp:cNvPr id="0" name=""/>
        <dsp:cNvSpPr/>
      </dsp:nvSpPr>
      <dsp:spPr>
        <a:xfrm>
          <a:off x="0" y="3158372"/>
          <a:ext cx="8947150" cy="10366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Test and Save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158372"/>
        <a:ext cx="8947150" cy="559790"/>
      </dsp:txXfrm>
    </dsp:sp>
    <dsp:sp modelId="{1FA67BE0-591C-4BE0-8708-BF4268798EF9}">
      <dsp:nvSpPr>
        <dsp:cNvPr id="0" name=""/>
        <dsp:cNvSpPr/>
      </dsp:nvSpPr>
      <dsp:spPr>
        <a:xfrm>
          <a:off x="0" y="3697429"/>
          <a:ext cx="8947150" cy="47685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weights.pt file and XML calibration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3697429"/>
        <a:ext cx="8947150" cy="476858"/>
      </dsp:txXfrm>
    </dsp:sp>
    <dsp:sp modelId="{EF2C002E-C1C3-4832-B030-138BCE3142AD}">
      <dsp:nvSpPr>
        <dsp:cNvPr id="0" name=""/>
        <dsp:cNvSpPr/>
      </dsp:nvSpPr>
      <dsp:spPr>
        <a:xfrm rot="10800000">
          <a:off x="0" y="1579556"/>
          <a:ext cx="8947150" cy="1594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Training the Model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1579556"/>
        <a:ext cx="8947150" cy="559622"/>
      </dsp:txXfrm>
    </dsp:sp>
    <dsp:sp modelId="{87C5C86A-9116-4101-A394-ED194007331C}">
      <dsp:nvSpPr>
        <dsp:cNvPr id="0" name=""/>
        <dsp:cNvSpPr/>
      </dsp:nvSpPr>
      <dsp:spPr>
        <a:xfrm>
          <a:off x="4368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150 epochs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368" y="2139178"/>
        <a:ext cx="2979470" cy="476715"/>
      </dsp:txXfrm>
    </dsp:sp>
    <dsp:sp modelId="{868B3861-F608-4373-868D-04AB5B377A29}">
      <dsp:nvSpPr>
        <dsp:cNvPr id="0" name=""/>
        <dsp:cNvSpPr/>
      </dsp:nvSpPr>
      <dsp:spPr>
        <a:xfrm>
          <a:off x="2983839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>
                  <a:lumMod val="10000"/>
                </a:schemeClr>
              </a:solidFill>
            </a:rPr>
            <a:t>MSE Loss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2983839" y="2139178"/>
        <a:ext cx="2979470" cy="476715"/>
      </dsp:txXfrm>
    </dsp:sp>
    <dsp:sp modelId="{17602878-A210-4E0A-99DB-1964F97269CA}">
      <dsp:nvSpPr>
        <dsp:cNvPr id="0" name=""/>
        <dsp:cNvSpPr/>
      </dsp:nvSpPr>
      <dsp:spPr>
        <a:xfrm>
          <a:off x="5963310" y="2139178"/>
          <a:ext cx="2979470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2">
                  <a:lumMod val="10000"/>
                </a:schemeClr>
              </a:solidFill>
            </a:rPr>
            <a:t>Pytorch CNN custom model</a:t>
          </a:r>
          <a:endParaRPr lang="en-IL" sz="20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5963310" y="2139178"/>
        <a:ext cx="2979470" cy="476715"/>
      </dsp:txXfrm>
    </dsp:sp>
    <dsp:sp modelId="{645FE0FE-1293-452B-AA29-E24C1526D0E2}">
      <dsp:nvSpPr>
        <dsp:cNvPr id="0" name=""/>
        <dsp:cNvSpPr/>
      </dsp:nvSpPr>
      <dsp:spPr>
        <a:xfrm rot="10800000">
          <a:off x="0" y="0"/>
          <a:ext cx="8947150" cy="1594364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Light Custom UI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 rot="-10800000">
        <a:off x="0" y="0"/>
        <a:ext cx="8947150" cy="559622"/>
      </dsp:txXfrm>
    </dsp:sp>
    <dsp:sp modelId="{DA182A49-D32F-4527-990E-F53E088D6946}">
      <dsp:nvSpPr>
        <dsp:cNvPr id="0" name=""/>
        <dsp:cNvSpPr/>
      </dsp:nvSpPr>
      <dsp:spPr>
        <a:xfrm>
          <a:off x="0" y="560363"/>
          <a:ext cx="4473575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Image editing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0" y="560363"/>
        <a:ext cx="4473575" cy="476715"/>
      </dsp:txXfrm>
    </dsp:sp>
    <dsp:sp modelId="{A4BDAF1A-F663-49F6-BDE2-D81ADDF921CA}">
      <dsp:nvSpPr>
        <dsp:cNvPr id="0" name=""/>
        <dsp:cNvSpPr/>
      </dsp:nvSpPr>
      <dsp:spPr>
        <a:xfrm>
          <a:off x="4473575" y="560363"/>
          <a:ext cx="4473575" cy="47671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2">
                  <a:lumMod val="10000"/>
                </a:schemeClr>
              </a:solidFill>
            </a:rPr>
            <a:t>1 image only</a:t>
          </a:r>
          <a:endParaRPr lang="en-IL" sz="2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4473575" y="560363"/>
        <a:ext cx="4473575" cy="476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FE5B6-9D46-4336-9831-8CD0B9771594}">
      <dsp:nvSpPr>
        <dsp:cNvPr id="0" name=""/>
        <dsp:cNvSpPr/>
      </dsp:nvSpPr>
      <dsp:spPr>
        <a:xfrm>
          <a:off x="0" y="6048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>
              <a:hlinkClick xmlns:r="http://schemas.openxmlformats.org/officeDocument/2006/relationships" r:id="rId1"/>
            </a:rPr>
            <a:t>PEP8</a:t>
          </a:r>
          <a:endParaRPr lang="en-IL" sz="3100" kern="1200"/>
        </a:p>
      </dsp:txBody>
      <dsp:txXfrm>
        <a:off x="36296" y="96779"/>
        <a:ext cx="8874558" cy="670943"/>
      </dsp:txXfrm>
    </dsp:sp>
    <dsp:sp modelId="{3185F597-8A39-4712-AC9B-2A50F1DD578A}">
      <dsp:nvSpPr>
        <dsp:cNvPr id="0" name=""/>
        <dsp:cNvSpPr/>
      </dsp:nvSpPr>
      <dsp:spPr>
        <a:xfrm>
          <a:off x="0" y="893298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OOP principles</a:t>
          </a:r>
        </a:p>
      </dsp:txBody>
      <dsp:txXfrm>
        <a:off x="36296" y="929594"/>
        <a:ext cx="8874558" cy="670943"/>
      </dsp:txXfrm>
    </dsp:sp>
    <dsp:sp modelId="{45B97E63-F2D7-44BB-89C6-C1A0090E3B3A}">
      <dsp:nvSpPr>
        <dsp:cNvPr id="0" name=""/>
        <dsp:cNvSpPr/>
      </dsp:nvSpPr>
      <dsp:spPr>
        <a:xfrm>
          <a:off x="0" y="172611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Documentation</a:t>
          </a:r>
        </a:p>
      </dsp:txBody>
      <dsp:txXfrm>
        <a:off x="36296" y="1762409"/>
        <a:ext cx="8874558" cy="670943"/>
      </dsp:txXfrm>
    </dsp:sp>
    <dsp:sp modelId="{EB7314ED-E452-449C-8759-DF4EEF69AD56}">
      <dsp:nvSpPr>
        <dsp:cNvPr id="0" name=""/>
        <dsp:cNvSpPr/>
      </dsp:nvSpPr>
      <dsp:spPr>
        <a:xfrm>
          <a:off x="0" y="2558928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/>
            <a:t>Simplicity</a:t>
          </a:r>
        </a:p>
      </dsp:txBody>
      <dsp:txXfrm>
        <a:off x="36296" y="2595224"/>
        <a:ext cx="8874558" cy="670943"/>
      </dsp:txXfrm>
    </dsp:sp>
    <dsp:sp modelId="{53DFE06B-2EB2-4703-B172-105AC6D8352A}">
      <dsp:nvSpPr>
        <dsp:cNvPr id="0" name=""/>
        <dsp:cNvSpPr/>
      </dsp:nvSpPr>
      <dsp:spPr>
        <a:xfrm>
          <a:off x="0" y="3391743"/>
          <a:ext cx="8947150" cy="743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kern="1200" dirty="0"/>
            <a:t>Version control - GIT</a:t>
          </a:r>
        </a:p>
      </dsp:txBody>
      <dsp:txXfrm>
        <a:off x="36296" y="3428039"/>
        <a:ext cx="8874558" cy="670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B7A13-63B7-4C62-B754-43FC6CC73C84}">
      <dsp:nvSpPr>
        <dsp:cNvPr id="0" name=""/>
        <dsp:cNvSpPr/>
      </dsp:nvSpPr>
      <dsp:spPr>
        <a:xfrm>
          <a:off x="0" y="0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Reading the gauges using the synthetic data is feasible </a:t>
          </a:r>
          <a:endParaRPr lang="en-IL" sz="2900" kern="1200" dirty="0"/>
        </a:p>
      </dsp:txBody>
      <dsp:txXfrm>
        <a:off x="1773179" y="0"/>
        <a:ext cx="6365133" cy="1455164"/>
      </dsp:txXfrm>
    </dsp:sp>
    <dsp:sp modelId="{07677287-9997-4EE0-B41E-73533A5B88E2}">
      <dsp:nvSpPr>
        <dsp:cNvPr id="0" name=""/>
        <dsp:cNvSpPr/>
      </dsp:nvSpPr>
      <dsp:spPr>
        <a:xfrm>
          <a:off x="145516" y="145516"/>
          <a:ext cx="1627662" cy="11641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F19BC-7338-4673-AED5-371FFE441BF1}">
      <dsp:nvSpPr>
        <dsp:cNvPr id="0" name=""/>
        <dsp:cNvSpPr/>
      </dsp:nvSpPr>
      <dsp:spPr>
        <a:xfrm>
          <a:off x="0" y="1600681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process is light and quick</a:t>
          </a:r>
          <a:endParaRPr lang="en-IL" sz="2900" kern="1200" dirty="0"/>
        </a:p>
      </dsp:txBody>
      <dsp:txXfrm>
        <a:off x="1773179" y="1600681"/>
        <a:ext cx="6365133" cy="1455164"/>
      </dsp:txXfrm>
    </dsp:sp>
    <dsp:sp modelId="{31AA432A-99A1-4F11-B8AE-24B2ED388B4B}">
      <dsp:nvSpPr>
        <dsp:cNvPr id="0" name=""/>
        <dsp:cNvSpPr/>
      </dsp:nvSpPr>
      <dsp:spPr>
        <a:xfrm>
          <a:off x="145516" y="1746197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520" b="-18520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2D379-CCFC-41CC-913C-06B086168FE8}">
      <dsp:nvSpPr>
        <dsp:cNvPr id="0" name=""/>
        <dsp:cNvSpPr/>
      </dsp:nvSpPr>
      <dsp:spPr>
        <a:xfrm>
          <a:off x="0" y="3201362"/>
          <a:ext cx="8138313" cy="1455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Future improvements: Augmentation, digital gauges reading</a:t>
          </a:r>
          <a:endParaRPr lang="en-IL" sz="2900" kern="1200" dirty="0"/>
        </a:p>
      </dsp:txBody>
      <dsp:txXfrm>
        <a:off x="1773179" y="3201362"/>
        <a:ext cx="6365133" cy="1455164"/>
      </dsp:txXfrm>
    </dsp:sp>
    <dsp:sp modelId="{0E1E7F55-81A1-4CF6-ABAD-3F2F5655B8B4}">
      <dsp:nvSpPr>
        <dsp:cNvPr id="0" name=""/>
        <dsp:cNvSpPr/>
      </dsp:nvSpPr>
      <dsp:spPr>
        <a:xfrm>
          <a:off x="145516" y="3346878"/>
          <a:ext cx="1627662" cy="1164131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29665" t="7740" r="33367" b="7838"/>
          </a:stretch>
        </a:blip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29ADE-5E12-465F-B1DF-42CD5094B020}">
      <dsp:nvSpPr>
        <dsp:cNvPr id="0" name=""/>
        <dsp:cNvSpPr/>
      </dsp:nvSpPr>
      <dsp:spPr>
        <a:xfrm>
          <a:off x="852667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928565-3708-4E57-BD20-58CCDE4F4D8F}">
      <dsp:nvSpPr>
        <dsp:cNvPr id="0" name=""/>
        <dsp:cNvSpPr/>
      </dsp:nvSpPr>
      <dsp:spPr>
        <a:xfrm>
          <a:off x="1058390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Ships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1058390" y="1645980"/>
        <a:ext cx="2034377" cy="640028"/>
      </dsp:txXfrm>
    </dsp:sp>
    <dsp:sp modelId="{A36BE78C-AF95-4267-BE13-2AE526CA6334}">
      <dsp:nvSpPr>
        <dsp:cNvPr id="0" name=""/>
        <dsp:cNvSpPr/>
      </dsp:nvSpPr>
      <dsp:spPr>
        <a:xfrm>
          <a:off x="3367065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BF6D536-1812-4657-B002-8604B0FC1CCE}">
      <dsp:nvSpPr>
        <dsp:cNvPr id="0" name=""/>
        <dsp:cNvSpPr/>
      </dsp:nvSpPr>
      <dsp:spPr>
        <a:xfrm>
          <a:off x="3572789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Ports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572789" y="1645980"/>
        <a:ext cx="2034377" cy="640028"/>
      </dsp:txXfrm>
    </dsp:sp>
    <dsp:sp modelId="{9F9BB2E7-33B7-4185-A795-F8E78B7EA816}">
      <dsp:nvSpPr>
        <dsp:cNvPr id="0" name=""/>
        <dsp:cNvSpPr/>
      </dsp:nvSpPr>
      <dsp:spPr>
        <a:xfrm>
          <a:off x="5881464" y="191"/>
          <a:ext cx="2285817" cy="182865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ED686C-CDAE-473B-9DF7-76FDCB1EAC1C}">
      <dsp:nvSpPr>
        <dsp:cNvPr id="0" name=""/>
        <dsp:cNvSpPr/>
      </dsp:nvSpPr>
      <dsp:spPr>
        <a:xfrm>
          <a:off x="6087188" y="1645980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Industrial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6087188" y="1645980"/>
        <a:ext cx="2034377" cy="640028"/>
      </dsp:txXfrm>
    </dsp:sp>
    <dsp:sp modelId="{FDAA2493-BB1B-465F-BA05-31D4807B1B9D}">
      <dsp:nvSpPr>
        <dsp:cNvPr id="0" name=""/>
        <dsp:cNvSpPr/>
      </dsp:nvSpPr>
      <dsp:spPr>
        <a:xfrm>
          <a:off x="3367065" y="2514590"/>
          <a:ext cx="2285817" cy="182865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D92C5A-1401-472A-98C2-7265AD1C4F49}">
      <dsp:nvSpPr>
        <dsp:cNvPr id="0" name=""/>
        <dsp:cNvSpPr/>
      </dsp:nvSpPr>
      <dsp:spPr>
        <a:xfrm>
          <a:off x="3572789" y="4160379"/>
          <a:ext cx="2034377" cy="6400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2">
                  <a:lumMod val="10000"/>
                </a:schemeClr>
              </a:solidFill>
            </a:rPr>
            <a:t>Medical</a:t>
          </a:r>
          <a:endParaRPr lang="en-IL" sz="29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572789" y="4160379"/>
        <a:ext cx="2034377" cy="6400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51A1D-D008-44C3-9218-3396CD856E3A}">
      <dsp:nvSpPr>
        <dsp:cNvPr id="0" name=""/>
        <dsp:cNvSpPr/>
      </dsp:nvSpPr>
      <dsp:spPr>
        <a:xfrm>
          <a:off x="122072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Testing Framework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122072" y="636690"/>
        <a:ext cx="2772218" cy="866318"/>
      </dsp:txXfrm>
    </dsp:sp>
    <dsp:sp modelId="{24E6DA97-2EB0-4A4F-AED2-5AECAEAB06DC}">
      <dsp:nvSpPr>
        <dsp:cNvPr id="0" name=""/>
        <dsp:cNvSpPr/>
      </dsp:nvSpPr>
      <dsp:spPr>
        <a:xfrm>
          <a:off x="6563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4291E5A-2322-47CE-9F31-1381C2F73312}">
      <dsp:nvSpPr>
        <dsp:cNvPr id="0" name=""/>
        <dsp:cNvSpPr/>
      </dsp:nvSpPr>
      <dsp:spPr>
        <a:xfrm>
          <a:off x="3145220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Python 3.10.4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636690"/>
        <a:ext cx="2772218" cy="866318"/>
      </dsp:txXfrm>
    </dsp:sp>
    <dsp:sp modelId="{B0B1F405-BD60-4619-A2C0-0E2A2B6A6562}">
      <dsp:nvSpPr>
        <dsp:cNvPr id="0" name=""/>
        <dsp:cNvSpPr/>
      </dsp:nvSpPr>
      <dsp:spPr>
        <a:xfrm>
          <a:off x="3029711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F475C0F-1E53-463D-A176-FBC606769BF4}">
      <dsp:nvSpPr>
        <dsp:cNvPr id="0" name=""/>
        <dsp:cNvSpPr/>
      </dsp:nvSpPr>
      <dsp:spPr>
        <a:xfrm>
          <a:off x="6168367" y="636690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Replace </a:t>
          </a:r>
          <a:r>
            <a:rPr lang="en-US" sz="2200" kern="1200" dirty="0" err="1">
              <a:solidFill>
                <a:schemeClr val="tx1">
                  <a:lumMod val="40000"/>
                  <a:lumOff val="60000"/>
                </a:schemeClr>
              </a:solidFill>
            </a:rPr>
            <a:t>TKinter</a:t>
          </a: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 with PyQt5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6168367" y="636690"/>
        <a:ext cx="2772218" cy="866318"/>
      </dsp:txXfrm>
    </dsp:sp>
    <dsp:sp modelId="{D550C94F-77D3-4174-B92A-76B3EB0D89A2}">
      <dsp:nvSpPr>
        <dsp:cNvPr id="0" name=""/>
        <dsp:cNvSpPr/>
      </dsp:nvSpPr>
      <dsp:spPr>
        <a:xfrm>
          <a:off x="6052858" y="511555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24A47F-C6C2-458B-AC8F-81129A8589DA}">
      <dsp:nvSpPr>
        <dsp:cNvPr id="0" name=""/>
        <dsp:cNvSpPr/>
      </dsp:nvSpPr>
      <dsp:spPr>
        <a:xfrm>
          <a:off x="122072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Circle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122072" y="1727289"/>
        <a:ext cx="2772218" cy="866318"/>
      </dsp:txXfrm>
    </dsp:sp>
    <dsp:sp modelId="{01DD7C2B-8137-471D-BC11-F942C205F0F6}">
      <dsp:nvSpPr>
        <dsp:cNvPr id="0" name=""/>
        <dsp:cNvSpPr/>
      </dsp:nvSpPr>
      <dsp:spPr>
        <a:xfrm>
          <a:off x="6563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7578E9-6242-4514-97B6-93A08EC80425}">
      <dsp:nvSpPr>
        <dsp:cNvPr id="0" name=""/>
        <dsp:cNvSpPr/>
      </dsp:nvSpPr>
      <dsp:spPr>
        <a:xfrm>
          <a:off x="3145220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Gauge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1727289"/>
        <a:ext cx="2772218" cy="866318"/>
      </dsp:txXfrm>
    </dsp:sp>
    <dsp:sp modelId="{D388727D-F758-463B-8760-2859B7E5E421}">
      <dsp:nvSpPr>
        <dsp:cNvPr id="0" name=""/>
        <dsp:cNvSpPr/>
      </dsp:nvSpPr>
      <dsp:spPr>
        <a:xfrm>
          <a:off x="3029711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922B41-381C-4538-952A-3FB5962C3D2A}">
      <dsp:nvSpPr>
        <dsp:cNvPr id="0" name=""/>
        <dsp:cNvSpPr/>
      </dsp:nvSpPr>
      <dsp:spPr>
        <a:xfrm>
          <a:off x="6168367" y="1727289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Unit Detection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6168367" y="1727289"/>
        <a:ext cx="2772218" cy="866318"/>
      </dsp:txXfrm>
    </dsp:sp>
    <dsp:sp modelId="{EE8CE427-249C-4D49-8312-EB849F519F04}">
      <dsp:nvSpPr>
        <dsp:cNvPr id="0" name=""/>
        <dsp:cNvSpPr/>
      </dsp:nvSpPr>
      <dsp:spPr>
        <a:xfrm>
          <a:off x="6052858" y="1602154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2C359D-3EC6-4AB8-92F4-03876464B002}">
      <dsp:nvSpPr>
        <dsp:cNvPr id="0" name=""/>
        <dsp:cNvSpPr/>
      </dsp:nvSpPr>
      <dsp:spPr>
        <a:xfrm>
          <a:off x="3145220" y="2817887"/>
          <a:ext cx="2772218" cy="866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86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40000"/>
                  <a:lumOff val="60000"/>
                </a:schemeClr>
              </a:solidFill>
            </a:rPr>
            <a:t>Logging</a:t>
          </a:r>
          <a:endParaRPr lang="en-IL" sz="2200" kern="1200" dirty="0">
            <a:solidFill>
              <a:schemeClr val="tx1">
                <a:lumMod val="40000"/>
                <a:lumOff val="60000"/>
              </a:schemeClr>
            </a:solidFill>
          </a:endParaRPr>
        </a:p>
      </dsp:txBody>
      <dsp:txXfrm>
        <a:off x="3145220" y="2817887"/>
        <a:ext cx="2772218" cy="866318"/>
      </dsp:txXfrm>
    </dsp:sp>
    <dsp:sp modelId="{9B7591A2-D779-4C37-BD55-487D6AECC1D7}">
      <dsp:nvSpPr>
        <dsp:cNvPr id="0" name=""/>
        <dsp:cNvSpPr/>
      </dsp:nvSpPr>
      <dsp:spPr>
        <a:xfrm>
          <a:off x="3029711" y="2692752"/>
          <a:ext cx="606422" cy="909634"/>
        </a:xfrm>
        <a:prstGeom prst="rect">
          <a:avLst/>
        </a:prstGeom>
        <a:blipFill dpi="0" rotWithShape="1"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0BA54-862E-48E6-B9E4-0BCEB791A560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4E676-F72D-4657-A68D-C102CF2588E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9883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530215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2DCF0DC-6A7B-9DBD-6BC7-53724B59D5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11" y="1032115"/>
            <a:ext cx="5386946" cy="91098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2BBD08-7686-352F-F392-A9A7A7852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5700" y="516464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8B9C3A-831A-A06A-D979-CF5D561FB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5700" y="5474704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4AD0E71-1557-7CDC-E6FD-900725BB7C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5296" y="5772060"/>
            <a:ext cx="8824913" cy="440307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author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383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7192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606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347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633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2652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049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0018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0857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235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089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403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241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44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2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08179"/>
            <a:ext cx="9404723" cy="767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CEF12E-F33C-6821-CA8F-AE32FACCE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111" y="950118"/>
            <a:ext cx="9404350" cy="5653882"/>
          </a:xfr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12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834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045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IL"/>
              <a:t>18/10/2022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4572E-979F-4409-985F-466C5DF5122B}" type="slidenum">
              <a:rPr lang="en-IL" smtClean="0"/>
              <a:t>‹#›</a:t>
            </a:fld>
            <a:endParaRPr lang="en-IL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0D05237-7F71-E2D5-73A1-7024AC10073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726" y="175578"/>
            <a:ext cx="655026" cy="1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96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file:///G:\My%20Drive\Programming%20Projects\GaugeReader\data\gauges\camera_1\gauge_1\gauge_net_v1.0_best.p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eekykool.com/amazon-trailer-invincibl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Guydada/GaugereaderProjec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4AB3-D946-A63D-BDFA-519371554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Analog Gauge Reading Using CNN</a:t>
            </a:r>
            <a:br>
              <a:rPr lang="en-US" dirty="0"/>
            </a:br>
            <a:r>
              <a:rPr lang="en-US" dirty="0"/>
              <a:t>Regression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2C622-4D54-DABF-0B45-10F7581DE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Deep Learning Approach for Automated Gauge Reading using CNN regression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4FA031-6A76-CA7D-CA50-6D49EFC01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Guy Dahan</a:t>
            </a:r>
            <a:endParaRPr lang="en-I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72994A1-9CB7-C254-9A13-55DE71DD5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Advisor: Doron </a:t>
            </a:r>
            <a:r>
              <a:rPr lang="en-US" dirty="0" err="1"/>
              <a:t>Oizerovich</a:t>
            </a:r>
            <a:endParaRPr lang="en-US" dirty="0"/>
          </a:p>
          <a:p>
            <a:endParaRPr lang="en-IL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C3357FB-940F-78F4-44BF-EAF7389DC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Tel Aviv University | Captain’s Eye</a:t>
            </a:r>
          </a:p>
        </p:txBody>
      </p:sp>
    </p:spTree>
    <p:extLst>
      <p:ext uri="{BB962C8B-B14F-4D97-AF65-F5344CB8AC3E}">
        <p14:creationId xmlns:p14="http://schemas.microsoft.com/office/powerpoint/2010/main" val="177859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EA5D-132A-922A-3642-DB54D0C8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I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FE3D9-03D9-B207-AF93-BD963F7C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3F98-5470-7264-8161-2DD477E8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4BD7F-7ABE-8440-71AA-DA3C82B9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10</a:t>
            </a:fld>
            <a:endParaRPr lang="en-IL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CCFD647-4C71-D65A-F878-25E5B3E480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CNN</a:t>
            </a:r>
            <a:endParaRPr lang="en-IL" sz="1800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Weight initialization using Xavier Uniform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Automatic Epoch Adding and Choosing</a:t>
            </a:r>
            <a:endParaRPr lang="en-IL" dirty="0">
              <a:effectLst/>
            </a:endParaRP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rgbClr val="9BA4C3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rPr>
              <a:t>MSE Loss</a:t>
            </a:r>
          </a:p>
          <a:p>
            <a:pPr marL="347472" indent="-347472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9BA4C3"/>
                </a:solidFill>
                <a:latin typeface="Century Gothic" panose="020B0502020202020204" pitchFamily="34" charset="0"/>
              </a:rPr>
              <a:t>Automatic training reports</a:t>
            </a:r>
            <a:endParaRPr lang="en-IL" dirty="0">
              <a:effectLst/>
            </a:endParaRPr>
          </a:p>
        </p:txBody>
      </p:sp>
      <p:pic>
        <p:nvPicPr>
          <p:cNvPr id="22" name="Content Placeholder 16" descr="A picture containing tex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2BAA6647-9357-9825-53AB-C068EE404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0182" y="2438400"/>
            <a:ext cx="4395788" cy="2326676"/>
          </a:xfrm>
        </p:spPr>
      </p:pic>
    </p:spTree>
    <p:extLst>
      <p:ext uri="{BB962C8B-B14F-4D97-AF65-F5344CB8AC3E}">
        <p14:creationId xmlns:p14="http://schemas.microsoft.com/office/powerpoint/2010/main" val="2959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B1CC-887E-AC7C-EF23-D75C37BA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  <a:endParaRPr lang="en-IL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C0340F-1A7F-11B9-5DC3-2EAF2B3D7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666795"/>
              </p:ext>
            </p:extLst>
          </p:nvPr>
        </p:nvGraphicFramePr>
        <p:xfrm>
          <a:off x="1103684" y="17097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5E04-65C3-5D1F-A8D5-82972423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3B640-2B4C-523C-D532-F7746461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8FEE8-FAC4-7725-DDBB-575D3372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554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5FB4-61AB-2136-F551-3AF6E46C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18494-28E5-41B8-0DFE-C6C818CEE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walkthrough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DA4F2-7659-12A5-9C95-F96E08ED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2ACC1-408A-923F-A2EE-DF35764A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95FE-D0BD-7EF7-6911-90E1E745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1654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369F78-1484-1108-C3EF-0E2DE755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2B5C-85DE-6677-9C7D-D70CDE54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3C4AA-412B-35B6-89D2-6BB34204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7561-BFD2-732E-2E84-24621630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13</a:t>
            </a:fld>
            <a:endParaRPr lang="en-IL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5E6555CD-4D3A-EF9F-724F-52C0B812A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980" y="1297894"/>
            <a:ext cx="7425134" cy="4950089"/>
          </a:xfrm>
        </p:spPr>
      </p:pic>
    </p:spTree>
    <p:extLst>
      <p:ext uri="{BB962C8B-B14F-4D97-AF65-F5344CB8AC3E}">
        <p14:creationId xmlns:p14="http://schemas.microsoft.com/office/powerpoint/2010/main" val="245995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0B7D-E6DE-28D3-372B-489E8151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94A8-882C-7EBF-D5B9-83CF698A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4976-3226-B0AF-9DC2-27B413F6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59EB-2399-B407-70D1-89C72D54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14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080AD8F-5A03-BDE6-C0C1-7D229ECAE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381816"/>
              </p:ext>
            </p:extLst>
          </p:nvPr>
        </p:nvGraphicFramePr>
        <p:xfrm>
          <a:off x="2021108" y="1447800"/>
          <a:ext cx="8138313" cy="465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890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2C71-1B86-1860-12C7-A2E632E8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D4DD2A-AD8E-D62D-1834-6906D51E4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37805"/>
              </p:ext>
            </p:extLst>
          </p:nvPr>
        </p:nvGraphicFramePr>
        <p:xfrm>
          <a:off x="1030514" y="1447800"/>
          <a:ext cx="9019949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F40C-A62A-4AE8-DF4A-9E3909E1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0930F-8C43-479A-9770-644F935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0AFA7-FC7D-5160-4150-156A0BB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05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0B62-1369-FCE3-3E2A-5D291881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040BD7-D47B-E3C2-A48F-28B0B5BF1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117754"/>
              </p:ext>
            </p:extLst>
          </p:nvPr>
        </p:nvGraphicFramePr>
        <p:xfrm>
          <a:off x="1103684" y="16462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7D50-F120-2B35-8A4C-E6E45F4C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DBB65-1E22-891A-6BD8-DAA48FDF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42A5-EA0F-39EB-0EB1-B3A776FE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7193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DBC351-B875-D06E-C407-0A2E1BAD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43F8A-2DFC-54CE-F9E9-FCDA6DF9D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Guy Dahan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58675-4D56-934C-4E4A-0ABDD74D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8A130-BF5B-DA77-FC7A-E0251BE82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84F09-B02E-F235-B72E-2EA25881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17</a:t>
            </a:fld>
            <a:endParaRPr lang="en-IL"/>
          </a:p>
        </p:txBody>
      </p:sp>
      <p:pic>
        <p:nvPicPr>
          <p:cNvPr id="17" name="Picture 16">
            <a:hlinkClick r:id="rId2"/>
            <a:extLst>
              <a:ext uri="{FF2B5EF4-FFF2-40B4-BE49-F238E27FC236}">
                <a16:creationId xmlns:a16="http://schemas.microsoft.com/office/drawing/2014/main" id="{5DE33AAB-D27C-B0D9-00CA-A0AC369D86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" b="680"/>
          <a:stretch/>
        </p:blipFill>
        <p:spPr>
          <a:xfrm>
            <a:off x="9184406" y="3963781"/>
            <a:ext cx="1697064" cy="1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8A70-29EA-51E3-DF2A-FD27080E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pic>
        <p:nvPicPr>
          <p:cNvPr id="8" name="Content Placeholder 7" descr="A picture containing indoor, device, gauge, meter&#10;&#10;Description automatically generated">
            <a:extLst>
              <a:ext uri="{FF2B5EF4-FFF2-40B4-BE49-F238E27FC236}">
                <a16:creationId xmlns:a16="http://schemas.microsoft.com/office/drawing/2014/main" id="{D4805D32-DB38-9062-55AC-4F8970483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6" y="1241625"/>
            <a:ext cx="7565580" cy="5043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4131-BF07-DF84-E713-CA03B6D9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2E10-DE12-FF80-9ED3-B3FF6A32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F6B11-9EC0-BC0D-93F8-9BBDC7B4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927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8364-0EFD-952E-4E69-EE9581F2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E426-7216-77AB-EFDA-F4E19B60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C92D-431B-0FCC-0F0C-EA778CEA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7CE9-98B5-42D7-C8E3-F57AFCEF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3</a:t>
            </a:fld>
            <a:endParaRPr lang="en-IL"/>
          </a:p>
        </p:txBody>
      </p:sp>
      <p:graphicFrame>
        <p:nvGraphicFramePr>
          <p:cNvPr id="13" name="Table 117">
            <a:extLst>
              <a:ext uri="{FF2B5EF4-FFF2-40B4-BE49-F238E27FC236}">
                <a16:creationId xmlns:a16="http://schemas.microsoft.com/office/drawing/2014/main" id="{0E9EBC14-C5E8-4EED-F50C-DD9AA7A67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97517"/>
              </p:ext>
            </p:extLst>
          </p:nvPr>
        </p:nvGraphicFramePr>
        <p:xfrm>
          <a:off x="1107671" y="1447800"/>
          <a:ext cx="8638362" cy="4891611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4319181">
                  <a:extLst>
                    <a:ext uri="{9D8B030D-6E8A-4147-A177-3AD203B41FA5}">
                      <a16:colId xmlns:a16="http://schemas.microsoft.com/office/drawing/2014/main" val="3451177066"/>
                    </a:ext>
                  </a:extLst>
                </a:gridCol>
                <a:gridCol w="4319181">
                  <a:extLst>
                    <a:ext uri="{9D8B030D-6E8A-4147-A177-3AD203B41FA5}">
                      <a16:colId xmlns:a16="http://schemas.microsoft.com/office/drawing/2014/main" val="1468525477"/>
                    </a:ext>
                  </a:extLst>
                </a:gridCol>
              </a:tblGrid>
              <a:tr h="60016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Objectives</a:t>
                      </a:r>
                      <a:endParaRPr lang="en-IL" sz="3200" dirty="0">
                        <a:solidFill>
                          <a:schemeClr val="bg1"/>
                        </a:solidFill>
                      </a:endParaRPr>
                    </a:p>
                  </a:txBody>
                  <a:tcPr marL="108855" marR="108855" marT="54428" marB="54428" anchor="ctr"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81951"/>
                  </a:ext>
                </a:extLst>
              </a:tr>
              <a:tr h="1611997"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analog gauge installed onboard a ship cannot supply training images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Use synthetic data to create train, validation and test sets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021108"/>
                  </a:ext>
                </a:extLst>
              </a:tr>
              <a:tr h="1349344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calibration process must be easy and quick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custom, specific and light UI for calibration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071729"/>
                  </a:ext>
                </a:extLst>
              </a:tr>
              <a:tr h="1086691">
                <a:tc>
                  <a:txBody>
                    <a:bodyPr/>
                    <a:lstStyle/>
                    <a:p>
                      <a:pPr marL="0" marR="0" lvl="0" indent="0" algn="ctr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must be light and optimized 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marL="108855" marR="108855" marT="54428" marB="54428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Create a custom and optimized CNN model</a:t>
                      </a:r>
                      <a:endParaRPr lang="en-IL" sz="28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marL="108855" marR="108855" marT="54428" marB="54428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0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7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DB75-DC2F-A6F9-D7E8-BD801B49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8A513-1E4E-7D2A-F385-75EFAF4D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5A5A-590D-A9B1-FE14-6917909E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87034-7082-2C16-96E7-CD7CE9E1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4</a:t>
            </a:fld>
            <a:endParaRPr lang="en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9F675A-EF55-05E9-EE0B-F0F163FE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853248"/>
            <a:ext cx="7484951" cy="36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428B-C6B4-D8D6-C45E-4DDD0A13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40CBA2-A407-A8C9-F859-882AD79EE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701960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2B57B-CB7A-9390-1E8E-9C82752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7916-0EC3-9781-6809-86CDC755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EB60-EA61-1E9D-970F-9F02747B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58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3001-8D6D-BBC0-D19D-0C7CB3F9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E3ACC-3D57-01E2-C7E6-22A5A42AF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0049-886D-CCD2-A37D-24BA17A5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C92AF-1719-EFF0-FCB5-A2488A94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6</a:t>
            </a:fld>
            <a:endParaRPr lang="en-I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17BDA7-1799-C5AE-4DB4-74F649046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3988419"/>
              </p:ext>
            </p:extLst>
          </p:nvPr>
        </p:nvGraphicFramePr>
        <p:xfrm>
          <a:off x="1103684" y="15954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043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006C70-063E-1B0B-8C63-0F91A485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App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D52E7-2A4A-28B2-C8C9-05074B8074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9588" y="2056092"/>
            <a:ext cx="4395787" cy="357787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ABD4A2-7B2F-6793-BD37-B7C757A0AE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full UI designed from scratch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Cross platform (Windows 10, Windows 11, Linux)</a:t>
            </a:r>
          </a:p>
          <a:p>
            <a:r>
              <a:rPr lang="en-US" dirty="0"/>
              <a:t>Versatile</a:t>
            </a:r>
          </a:p>
          <a:p>
            <a:r>
              <a:rPr lang="en-US" dirty="0"/>
              <a:t>Full of features</a:t>
            </a: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8B9F9-922D-349B-4D3E-A778B30E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DE206-EC8D-CD4D-682B-1FBFE53D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0040D-41A7-7F64-50AC-CEA3413F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685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8" name="Content Placeholder 7" descr="A picture containing text, clock, device, different&#10;&#10;Description automatically generated">
            <a:extLst>
              <a:ext uri="{FF2B5EF4-FFF2-40B4-BE49-F238E27FC236}">
                <a16:creationId xmlns:a16="http://schemas.microsoft.com/office/drawing/2014/main" id="{1568C445-EDE3-0FE6-8456-DA90242DC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953" y="1313969"/>
            <a:ext cx="6682347" cy="50913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420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C9B3-4976-6A86-5945-87601865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  <a:endParaRPr lang="en-IL" dirty="0"/>
          </a:p>
        </p:txBody>
      </p:sp>
      <p:pic>
        <p:nvPicPr>
          <p:cNvPr id="10" name="Content Placeholder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04103BF-6B9E-C642-4764-13FC657EA9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2060575"/>
            <a:ext cx="4195763" cy="419576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EDD07D-DAD1-BB4A-4C6D-0A10466A49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Train, Test and Validation sets – all from 1 picture!</a:t>
            </a:r>
          </a:p>
          <a:p>
            <a:r>
              <a:rPr lang="en-US" dirty="0"/>
              <a:t>Automatic report for visual test</a:t>
            </a:r>
          </a:p>
          <a:p>
            <a:r>
              <a:rPr lang="en-US" dirty="0"/>
              <a:t>Data is also augmented to enhance training</a:t>
            </a:r>
          </a:p>
          <a:p>
            <a:endParaRPr lang="en-US" dirty="0"/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B1565-A79F-7BBE-2EAD-5FA11B1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L"/>
              <a:t>18/10/2022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4E54-52FB-9388-8403-B5C60A64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GaugeReader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F86A8-76AC-F038-75E6-DD2EE2712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4572E-979F-4409-985F-466C5DF5122B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0373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3">
      <a:dk1>
        <a:srgbClr val="9BA4C3"/>
      </a:dk1>
      <a:lt1>
        <a:srgbClr val="282828"/>
      </a:lt1>
      <a:dk2>
        <a:srgbClr val="D7D7D4"/>
      </a:dk2>
      <a:lt2>
        <a:srgbClr val="2A3046"/>
      </a:lt2>
      <a:accent1>
        <a:srgbClr val="6976A5"/>
      </a:accent1>
      <a:accent2>
        <a:srgbClr val="13A9C1"/>
      </a:accent2>
      <a:accent3>
        <a:srgbClr val="515151"/>
      </a:accent3>
      <a:accent4>
        <a:srgbClr val="D7D7D4"/>
      </a:accent4>
      <a:accent5>
        <a:srgbClr val="F4F6F6"/>
      </a:accent5>
      <a:accent6>
        <a:srgbClr val="0F75BC"/>
      </a:accent6>
      <a:hlink>
        <a:srgbClr val="5CDAEE"/>
      </a:hlink>
      <a:folHlink>
        <a:srgbClr val="92D05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309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Analog Gauge Reading Using CNN Regression</vt:lpstr>
      <vt:lpstr>Introduction</vt:lpstr>
      <vt:lpstr>The Problem</vt:lpstr>
      <vt:lpstr>The Project</vt:lpstr>
      <vt:lpstr>Usage</vt:lpstr>
      <vt:lpstr>Methods</vt:lpstr>
      <vt:lpstr>Calibration App</vt:lpstr>
      <vt:lpstr>Synthetic Data</vt:lpstr>
      <vt:lpstr>Synthetic Data</vt:lpstr>
      <vt:lpstr>The Model</vt:lpstr>
      <vt:lpstr>The Code</vt:lpstr>
      <vt:lpstr>Demo</vt:lpstr>
      <vt:lpstr>Results</vt:lpstr>
      <vt:lpstr>Conclusions</vt:lpstr>
      <vt:lpstr>Uses</vt:lpstr>
      <vt:lpstr>Potential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Dahan</dc:creator>
  <cp:lastModifiedBy>Guy Dahan</cp:lastModifiedBy>
  <cp:revision>7</cp:revision>
  <dcterms:created xsi:type="dcterms:W3CDTF">2022-10-17T19:19:27Z</dcterms:created>
  <dcterms:modified xsi:type="dcterms:W3CDTF">2022-10-17T20:57:47Z</dcterms:modified>
</cp:coreProperties>
</file>